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21"/>
  </p:notesMasterIdLst>
  <p:sldIdLst>
    <p:sldId id="257" r:id="rId5"/>
    <p:sldId id="258" r:id="rId6"/>
    <p:sldId id="259" r:id="rId7"/>
    <p:sldId id="268" r:id="rId8"/>
    <p:sldId id="260" r:id="rId9"/>
    <p:sldId id="261" r:id="rId10"/>
    <p:sldId id="262" r:id="rId11"/>
    <p:sldId id="263" r:id="rId12"/>
    <p:sldId id="264" r:id="rId13"/>
    <p:sldId id="266" r:id="rId14"/>
    <p:sldId id="265" r:id="rId15"/>
    <p:sldId id="272" r:id="rId16"/>
    <p:sldId id="267" r:id="rId17"/>
    <p:sldId id="269"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3D"/>
    <a:srgbClr val="33FF8F"/>
    <a:srgbClr val="00C85A"/>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E0DD2B-2AD4-4E16-B64A-68301E34E3A2}" v="137" dt="2023-11-18T17:00:53.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9"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00275664: Erin Kennedy" userId="ad1c6576-00e1-4fbe-bf2f-cb558a636792" providerId="ADAL" clId="{39E20BCC-9C9E-48DD-BD38-78C0C5D552FC}"/>
    <pc:docChg chg="undo custSel addSld delSld modSld sldOrd">
      <pc:chgData name="A00275664: Erin Kennedy" userId="ad1c6576-00e1-4fbe-bf2f-cb558a636792" providerId="ADAL" clId="{39E20BCC-9C9E-48DD-BD38-78C0C5D552FC}" dt="2023-11-08T23:25:58.543" v="2604" actId="14826"/>
      <pc:docMkLst>
        <pc:docMk/>
      </pc:docMkLst>
      <pc:sldChg chg="modSp mod">
        <pc:chgData name="A00275664: Erin Kennedy" userId="ad1c6576-00e1-4fbe-bf2f-cb558a636792" providerId="ADAL" clId="{39E20BCC-9C9E-48DD-BD38-78C0C5D552FC}" dt="2023-11-08T23:21:31.140" v="2572" actId="20577"/>
        <pc:sldMkLst>
          <pc:docMk/>
          <pc:sldMk cId="4043737824" sldId="257"/>
        </pc:sldMkLst>
        <pc:spChg chg="mod">
          <ac:chgData name="A00275664: Erin Kennedy" userId="ad1c6576-00e1-4fbe-bf2f-cb558a636792" providerId="ADAL" clId="{39E20BCC-9C9E-48DD-BD38-78C0C5D552FC}" dt="2023-11-08T23:21:31.140" v="2572" actId="20577"/>
          <ac:spMkLst>
            <pc:docMk/>
            <pc:sldMk cId="4043737824" sldId="257"/>
            <ac:spMk id="2" creationId="{78FD68DA-43BA-4508-8DE2-BA9BB7B2FA5B}"/>
          </ac:spMkLst>
        </pc:spChg>
      </pc:sldChg>
      <pc:sldChg chg="modSp">
        <pc:chgData name="A00275664: Erin Kennedy" userId="ad1c6576-00e1-4fbe-bf2f-cb558a636792" providerId="ADAL" clId="{39E20BCC-9C9E-48DD-BD38-78C0C5D552FC}" dt="2023-11-08T23:25:13.514" v="2603"/>
        <pc:sldMkLst>
          <pc:docMk/>
          <pc:sldMk cId="984442511" sldId="259"/>
        </pc:sldMkLst>
        <pc:graphicFrameChg chg="mod">
          <ac:chgData name="A00275664: Erin Kennedy" userId="ad1c6576-00e1-4fbe-bf2f-cb558a636792" providerId="ADAL" clId="{39E20BCC-9C9E-48DD-BD38-78C0C5D552FC}" dt="2023-11-08T23:25:13.514" v="2603"/>
          <ac:graphicFrameMkLst>
            <pc:docMk/>
            <pc:sldMk cId="984442511" sldId="259"/>
            <ac:graphicFrameMk id="5" creationId="{A8C0356D-0070-5DDE-E23C-6E2C1D21B9C4}"/>
          </ac:graphicFrameMkLst>
        </pc:graphicFrameChg>
      </pc:sldChg>
      <pc:sldChg chg="addSp delSp modSp mod modClrScheme chgLayout">
        <pc:chgData name="A00275664: Erin Kennedy" userId="ad1c6576-00e1-4fbe-bf2f-cb558a636792" providerId="ADAL" clId="{39E20BCC-9C9E-48DD-BD38-78C0C5D552FC}" dt="2023-11-08T20:37:20.822" v="508" actId="6549"/>
        <pc:sldMkLst>
          <pc:docMk/>
          <pc:sldMk cId="1078455359" sldId="260"/>
        </pc:sldMkLst>
        <pc:spChg chg="add del mod ord">
          <ac:chgData name="A00275664: Erin Kennedy" userId="ad1c6576-00e1-4fbe-bf2f-cb558a636792" providerId="ADAL" clId="{39E20BCC-9C9E-48DD-BD38-78C0C5D552FC}" dt="2023-11-08T20:31:54.620" v="455" actId="26606"/>
          <ac:spMkLst>
            <pc:docMk/>
            <pc:sldMk cId="1078455359" sldId="260"/>
            <ac:spMk id="2" creationId="{D8F32F0B-600B-0366-8C05-26D7C04CE363}"/>
          </ac:spMkLst>
        </pc:spChg>
        <pc:spChg chg="add del mod">
          <ac:chgData name="A00275664: Erin Kennedy" userId="ad1c6576-00e1-4fbe-bf2f-cb558a636792" providerId="ADAL" clId="{39E20BCC-9C9E-48DD-BD38-78C0C5D552FC}" dt="2023-11-08T20:33:04.611" v="466" actId="26606"/>
          <ac:spMkLst>
            <pc:docMk/>
            <pc:sldMk cId="1078455359" sldId="260"/>
            <ac:spMk id="4" creationId="{A386B6A5-8784-1E73-C9C1-47B82CBEC89D}"/>
          </ac:spMkLst>
        </pc:spChg>
        <pc:spChg chg="add mod">
          <ac:chgData name="A00275664: Erin Kennedy" userId="ad1c6576-00e1-4fbe-bf2f-cb558a636792" providerId="ADAL" clId="{39E20BCC-9C9E-48DD-BD38-78C0C5D552FC}" dt="2023-11-08T20:37:20.822" v="508" actId="6549"/>
          <ac:spMkLst>
            <pc:docMk/>
            <pc:sldMk cId="1078455359" sldId="260"/>
            <ac:spMk id="6" creationId="{A655E838-BC8E-2311-338E-58273ABB3BE8}"/>
          </ac:spMkLst>
        </pc:spChg>
        <pc:spChg chg="mod ord">
          <ac:chgData name="A00275664: Erin Kennedy" userId="ad1c6576-00e1-4fbe-bf2f-cb558a636792" providerId="ADAL" clId="{39E20BCC-9C9E-48DD-BD38-78C0C5D552FC}" dt="2023-11-08T20:34:23.620" v="474" actId="26606"/>
          <ac:spMkLst>
            <pc:docMk/>
            <pc:sldMk cId="1078455359" sldId="260"/>
            <ac:spMk id="8" creationId="{F0373F7F-BFC3-FC69-F497-094CA6E6D5DF}"/>
          </ac:spMkLst>
        </pc:spChg>
        <pc:spChg chg="del mod ord">
          <ac:chgData name="A00275664: Erin Kennedy" userId="ad1c6576-00e1-4fbe-bf2f-cb558a636792" providerId="ADAL" clId="{39E20BCC-9C9E-48DD-BD38-78C0C5D552FC}" dt="2023-11-08T20:32:56.039" v="465" actId="478"/>
          <ac:spMkLst>
            <pc:docMk/>
            <pc:sldMk cId="1078455359" sldId="260"/>
            <ac:spMk id="10" creationId="{B569CF62-42F4-4E18-3C8B-5B06CEE04DAF}"/>
          </ac:spMkLst>
        </pc:spChg>
        <pc:spChg chg="mod ord">
          <ac:chgData name="A00275664: Erin Kennedy" userId="ad1c6576-00e1-4fbe-bf2f-cb558a636792" providerId="ADAL" clId="{39E20BCC-9C9E-48DD-BD38-78C0C5D552FC}" dt="2023-11-08T20:34:23.620" v="474" actId="26606"/>
          <ac:spMkLst>
            <pc:docMk/>
            <pc:sldMk cId="1078455359" sldId="260"/>
            <ac:spMk id="12" creationId="{F4D435DC-1E06-6D33-E07D-BBB080D46D56}"/>
          </ac:spMkLst>
        </pc:spChg>
        <pc:picChg chg="add mod">
          <ac:chgData name="A00275664: Erin Kennedy" userId="ad1c6576-00e1-4fbe-bf2f-cb558a636792" providerId="ADAL" clId="{39E20BCC-9C9E-48DD-BD38-78C0C5D552FC}" dt="2023-11-08T20:34:30.878" v="476" actId="1076"/>
          <ac:picMkLst>
            <pc:docMk/>
            <pc:sldMk cId="1078455359" sldId="260"/>
            <ac:picMk id="5" creationId="{E2E8729F-92B4-3528-28E1-437B108C59C9}"/>
          </ac:picMkLst>
        </pc:picChg>
      </pc:sldChg>
      <pc:sldChg chg="modSp mod">
        <pc:chgData name="A00275664: Erin Kennedy" userId="ad1c6576-00e1-4fbe-bf2f-cb558a636792" providerId="ADAL" clId="{39E20BCC-9C9E-48DD-BD38-78C0C5D552FC}" dt="2023-11-08T21:53:47.760" v="1469" actId="122"/>
        <pc:sldMkLst>
          <pc:docMk/>
          <pc:sldMk cId="2836076621" sldId="262"/>
        </pc:sldMkLst>
        <pc:spChg chg="mod">
          <ac:chgData name="A00275664: Erin Kennedy" userId="ad1c6576-00e1-4fbe-bf2f-cb558a636792" providerId="ADAL" clId="{39E20BCC-9C9E-48DD-BD38-78C0C5D552FC}" dt="2023-11-08T21:53:47.760" v="1469" actId="122"/>
          <ac:spMkLst>
            <pc:docMk/>
            <pc:sldMk cId="2836076621" sldId="262"/>
            <ac:spMk id="8" creationId="{6DBFAB5D-043D-B931-244A-DFDE2370D27E}"/>
          </ac:spMkLst>
        </pc:spChg>
      </pc:sldChg>
      <pc:sldChg chg="modSp mod">
        <pc:chgData name="A00275664: Erin Kennedy" userId="ad1c6576-00e1-4fbe-bf2f-cb558a636792" providerId="ADAL" clId="{39E20BCC-9C9E-48DD-BD38-78C0C5D552FC}" dt="2023-11-08T20:38:32.411" v="509" actId="313"/>
        <pc:sldMkLst>
          <pc:docMk/>
          <pc:sldMk cId="254271719" sldId="264"/>
        </pc:sldMkLst>
        <pc:spChg chg="mod">
          <ac:chgData name="A00275664: Erin Kennedy" userId="ad1c6576-00e1-4fbe-bf2f-cb558a636792" providerId="ADAL" clId="{39E20BCC-9C9E-48DD-BD38-78C0C5D552FC}" dt="2023-11-08T20:38:32.411" v="509" actId="313"/>
          <ac:spMkLst>
            <pc:docMk/>
            <pc:sldMk cId="254271719" sldId="264"/>
            <ac:spMk id="4" creationId="{E46E1B90-82FB-F180-70DD-F6B736021322}"/>
          </ac:spMkLst>
        </pc:spChg>
      </pc:sldChg>
      <pc:sldChg chg="addSp delSp modSp mod modNotesTx">
        <pc:chgData name="A00275664: Erin Kennedy" userId="ad1c6576-00e1-4fbe-bf2f-cb558a636792" providerId="ADAL" clId="{39E20BCC-9C9E-48DD-BD38-78C0C5D552FC}" dt="2023-11-08T21:49:57.188" v="1432" actId="478"/>
        <pc:sldMkLst>
          <pc:docMk/>
          <pc:sldMk cId="297660026" sldId="265"/>
        </pc:sldMkLst>
        <pc:spChg chg="mod">
          <ac:chgData name="A00275664: Erin Kennedy" userId="ad1c6576-00e1-4fbe-bf2f-cb558a636792" providerId="ADAL" clId="{39E20BCC-9C9E-48DD-BD38-78C0C5D552FC}" dt="2023-11-08T20:27:27.784" v="405" actId="20577"/>
          <ac:spMkLst>
            <pc:docMk/>
            <pc:sldMk cId="297660026" sldId="265"/>
            <ac:spMk id="2" creationId="{43C7955A-9A5B-E2DA-C9C9-FD3D2F9F9390}"/>
          </ac:spMkLst>
        </pc:spChg>
        <pc:spChg chg="add del mod">
          <ac:chgData name="A00275664: Erin Kennedy" userId="ad1c6576-00e1-4fbe-bf2f-cb558a636792" providerId="ADAL" clId="{39E20BCC-9C9E-48DD-BD38-78C0C5D552FC}" dt="2023-11-08T20:29:44.865" v="435" actId="478"/>
          <ac:spMkLst>
            <pc:docMk/>
            <pc:sldMk cId="297660026" sldId="265"/>
            <ac:spMk id="3" creationId="{97CD664E-1542-AC42-1F33-A20F12A226B2}"/>
          </ac:spMkLst>
        </pc:spChg>
        <pc:spChg chg="mod">
          <ac:chgData name="A00275664: Erin Kennedy" userId="ad1c6576-00e1-4fbe-bf2f-cb558a636792" providerId="ADAL" clId="{39E20BCC-9C9E-48DD-BD38-78C0C5D552FC}" dt="2023-11-08T20:30:52.940" v="448" actId="1076"/>
          <ac:spMkLst>
            <pc:docMk/>
            <pc:sldMk cId="297660026" sldId="265"/>
            <ac:spMk id="4" creationId="{1C639585-8307-6656-707A-F68568100BF3}"/>
          </ac:spMkLst>
        </pc:spChg>
        <pc:spChg chg="del">
          <ac:chgData name="A00275664: Erin Kennedy" userId="ad1c6576-00e1-4fbe-bf2f-cb558a636792" providerId="ADAL" clId="{39E20BCC-9C9E-48DD-BD38-78C0C5D552FC}" dt="2023-11-08T20:16:03.686" v="23" actId="478"/>
          <ac:spMkLst>
            <pc:docMk/>
            <pc:sldMk cId="297660026" sldId="265"/>
            <ac:spMk id="5" creationId="{76B397E7-FAC8-4CBB-C0DE-44EFD402C5A9}"/>
          </ac:spMkLst>
        </pc:spChg>
        <pc:spChg chg="del">
          <ac:chgData name="A00275664: Erin Kennedy" userId="ad1c6576-00e1-4fbe-bf2f-cb558a636792" providerId="ADAL" clId="{39E20BCC-9C9E-48DD-BD38-78C0C5D552FC}" dt="2023-11-08T20:22:42.063" v="303"/>
          <ac:spMkLst>
            <pc:docMk/>
            <pc:sldMk cId="297660026" sldId="265"/>
            <ac:spMk id="6" creationId="{F168B1EB-9AC9-DF2F-8A2A-26E8FC44AE85}"/>
          </ac:spMkLst>
        </pc:spChg>
        <pc:spChg chg="add mod">
          <ac:chgData name="A00275664: Erin Kennedy" userId="ad1c6576-00e1-4fbe-bf2f-cb558a636792" providerId="ADAL" clId="{39E20BCC-9C9E-48DD-BD38-78C0C5D552FC}" dt="2023-11-08T20:26:36.514" v="376" actId="1076"/>
          <ac:spMkLst>
            <pc:docMk/>
            <pc:sldMk cId="297660026" sldId="265"/>
            <ac:spMk id="8" creationId="{75CA0461-211C-3EE6-F15B-8F0A57D9C333}"/>
          </ac:spMkLst>
        </pc:spChg>
        <pc:spChg chg="add del mod">
          <ac:chgData name="A00275664: Erin Kennedy" userId="ad1c6576-00e1-4fbe-bf2f-cb558a636792" providerId="ADAL" clId="{39E20BCC-9C9E-48DD-BD38-78C0C5D552FC}" dt="2023-11-08T20:26:20.154" v="374"/>
          <ac:spMkLst>
            <pc:docMk/>
            <pc:sldMk cId="297660026" sldId="265"/>
            <ac:spMk id="9" creationId="{7222C1AE-EF6C-F452-1CB9-2BBD40C6F91C}"/>
          </ac:spMkLst>
        </pc:spChg>
        <pc:spChg chg="add del mod">
          <ac:chgData name="A00275664: Erin Kennedy" userId="ad1c6576-00e1-4fbe-bf2f-cb558a636792" providerId="ADAL" clId="{39E20BCC-9C9E-48DD-BD38-78C0C5D552FC}" dt="2023-11-08T20:29:44.865" v="435" actId="478"/>
          <ac:spMkLst>
            <pc:docMk/>
            <pc:sldMk cId="297660026" sldId="265"/>
            <ac:spMk id="11" creationId="{5DC55C4F-89C5-ADD9-67F3-6F0B768624E1}"/>
          </ac:spMkLst>
        </pc:spChg>
        <pc:picChg chg="add mod">
          <ac:chgData name="A00275664: Erin Kennedy" userId="ad1c6576-00e1-4fbe-bf2f-cb558a636792" providerId="ADAL" clId="{39E20BCC-9C9E-48DD-BD38-78C0C5D552FC}" dt="2023-11-08T20:25:00.938" v="333" actId="1076"/>
          <ac:picMkLst>
            <pc:docMk/>
            <pc:sldMk cId="297660026" sldId="265"/>
            <ac:picMk id="7" creationId="{99D1F240-0865-4D06-40E6-F2851907673C}"/>
          </ac:picMkLst>
        </pc:picChg>
        <pc:picChg chg="del">
          <ac:chgData name="A00275664: Erin Kennedy" userId="ad1c6576-00e1-4fbe-bf2f-cb558a636792" providerId="ADAL" clId="{39E20BCC-9C9E-48DD-BD38-78C0C5D552FC}" dt="2023-11-08T21:49:57.188" v="1432" actId="478"/>
          <ac:picMkLst>
            <pc:docMk/>
            <pc:sldMk cId="297660026" sldId="265"/>
            <ac:picMk id="12" creationId="{5B10B0F9-915A-ADFA-3E3E-3F077EEF6DD8}"/>
          </ac:picMkLst>
        </pc:picChg>
      </pc:sldChg>
      <pc:sldChg chg="addSp delSp modSp new mod ord modClrScheme chgLayout">
        <pc:chgData name="A00275664: Erin Kennedy" userId="ad1c6576-00e1-4fbe-bf2f-cb558a636792" providerId="ADAL" clId="{39E20BCC-9C9E-48DD-BD38-78C0C5D552FC}" dt="2023-11-08T20:31:06.698" v="451" actId="20577"/>
        <pc:sldMkLst>
          <pc:docMk/>
          <pc:sldMk cId="993186319" sldId="266"/>
        </pc:sldMkLst>
        <pc:spChg chg="mod ord">
          <ac:chgData name="A00275664: Erin Kennedy" userId="ad1c6576-00e1-4fbe-bf2f-cb558a636792" providerId="ADAL" clId="{39E20BCC-9C9E-48DD-BD38-78C0C5D552FC}" dt="2023-11-08T20:31:06.698" v="451" actId="20577"/>
          <ac:spMkLst>
            <pc:docMk/>
            <pc:sldMk cId="993186319" sldId="266"/>
            <ac:spMk id="2" creationId="{AF323855-0C89-DDB9-FF3A-A099A19EDCD6}"/>
          </ac:spMkLst>
        </pc:spChg>
        <pc:spChg chg="del mod ord">
          <ac:chgData name="A00275664: Erin Kennedy" userId="ad1c6576-00e1-4fbe-bf2f-cb558a636792" providerId="ADAL" clId="{39E20BCC-9C9E-48DD-BD38-78C0C5D552FC}" dt="2023-11-08T20:27:38.931" v="406" actId="700"/>
          <ac:spMkLst>
            <pc:docMk/>
            <pc:sldMk cId="993186319" sldId="266"/>
            <ac:spMk id="3" creationId="{4B0D4686-7D3F-F490-77C3-7A404494A66B}"/>
          </ac:spMkLst>
        </pc:spChg>
        <pc:spChg chg="del mod ord">
          <ac:chgData name="A00275664: Erin Kennedy" userId="ad1c6576-00e1-4fbe-bf2f-cb558a636792" providerId="ADAL" clId="{39E20BCC-9C9E-48DD-BD38-78C0C5D552FC}" dt="2023-11-08T20:27:38.931" v="406" actId="700"/>
          <ac:spMkLst>
            <pc:docMk/>
            <pc:sldMk cId="993186319" sldId="266"/>
            <ac:spMk id="4" creationId="{44D8D31B-F456-7C83-2AE9-4C6B966F496C}"/>
          </ac:spMkLst>
        </pc:spChg>
        <pc:spChg chg="del">
          <ac:chgData name="A00275664: Erin Kennedy" userId="ad1c6576-00e1-4fbe-bf2f-cb558a636792" providerId="ADAL" clId="{39E20BCC-9C9E-48DD-BD38-78C0C5D552FC}" dt="2023-11-08T20:27:38.931" v="406" actId="700"/>
          <ac:spMkLst>
            <pc:docMk/>
            <pc:sldMk cId="993186319" sldId="266"/>
            <ac:spMk id="5" creationId="{4D468DFA-5F19-9EE2-D706-B1CE3146A092}"/>
          </ac:spMkLst>
        </pc:spChg>
        <pc:spChg chg="del">
          <ac:chgData name="A00275664: Erin Kennedy" userId="ad1c6576-00e1-4fbe-bf2f-cb558a636792" providerId="ADAL" clId="{39E20BCC-9C9E-48DD-BD38-78C0C5D552FC}" dt="2023-11-08T20:27:38.931" v="406" actId="700"/>
          <ac:spMkLst>
            <pc:docMk/>
            <pc:sldMk cId="993186319" sldId="266"/>
            <ac:spMk id="6" creationId="{EEC47334-1C44-CCB3-D54F-65E50C0A2412}"/>
          </ac:spMkLst>
        </pc:spChg>
        <pc:spChg chg="add del mod ord">
          <ac:chgData name="A00275664: Erin Kennedy" userId="ad1c6576-00e1-4fbe-bf2f-cb558a636792" providerId="ADAL" clId="{39E20BCC-9C9E-48DD-BD38-78C0C5D552FC}" dt="2023-11-08T20:27:42.269" v="407" actId="26606"/>
          <ac:spMkLst>
            <pc:docMk/>
            <pc:sldMk cId="993186319" sldId="266"/>
            <ac:spMk id="7" creationId="{E5B29FA4-EB6D-21E6-5D3A-045076E50361}"/>
          </ac:spMkLst>
        </pc:spChg>
        <pc:spChg chg="add del mod ord">
          <ac:chgData name="A00275664: Erin Kennedy" userId="ad1c6576-00e1-4fbe-bf2f-cb558a636792" providerId="ADAL" clId="{39E20BCC-9C9E-48DD-BD38-78C0C5D552FC}" dt="2023-11-08T20:27:42.269" v="407" actId="26606"/>
          <ac:spMkLst>
            <pc:docMk/>
            <pc:sldMk cId="993186319" sldId="266"/>
            <ac:spMk id="8" creationId="{EF7E871B-5A00-1271-8EA0-889961A23705}"/>
          </ac:spMkLst>
        </pc:spChg>
        <pc:spChg chg="add mod">
          <ac:chgData name="A00275664: Erin Kennedy" userId="ad1c6576-00e1-4fbe-bf2f-cb558a636792" providerId="ADAL" clId="{39E20BCC-9C9E-48DD-BD38-78C0C5D552FC}" dt="2023-11-08T20:30:39.675" v="447" actId="1076"/>
          <ac:spMkLst>
            <pc:docMk/>
            <pc:sldMk cId="993186319" sldId="266"/>
            <ac:spMk id="14" creationId="{7A29B1FA-572F-4560-C4BA-C6A2A6C3B7AA}"/>
          </ac:spMkLst>
        </pc:spChg>
        <pc:picChg chg="add">
          <ac:chgData name="A00275664: Erin Kennedy" userId="ad1c6576-00e1-4fbe-bf2f-cb558a636792" providerId="ADAL" clId="{39E20BCC-9C9E-48DD-BD38-78C0C5D552FC}" dt="2023-11-08T20:27:42.269" v="407" actId="26606"/>
          <ac:picMkLst>
            <pc:docMk/>
            <pc:sldMk cId="993186319" sldId="266"/>
            <ac:picMk id="10" creationId="{115C8ED6-6E0A-8B14-1D50-E5C07836B45B}"/>
          </ac:picMkLst>
        </pc:picChg>
      </pc:sldChg>
      <pc:sldChg chg="addSp delSp modSp new mod">
        <pc:chgData name="A00275664: Erin Kennedy" userId="ad1c6576-00e1-4fbe-bf2f-cb558a636792" providerId="ADAL" clId="{39E20BCC-9C9E-48DD-BD38-78C0C5D552FC}" dt="2023-11-08T22:00:39.364" v="1657" actId="1076"/>
        <pc:sldMkLst>
          <pc:docMk/>
          <pc:sldMk cId="2736114942" sldId="267"/>
        </pc:sldMkLst>
        <pc:spChg chg="del mod">
          <ac:chgData name="A00275664: Erin Kennedy" userId="ad1c6576-00e1-4fbe-bf2f-cb558a636792" providerId="ADAL" clId="{39E20BCC-9C9E-48DD-BD38-78C0C5D552FC}" dt="2023-11-08T21:54:42.715" v="1476" actId="478"/>
          <ac:spMkLst>
            <pc:docMk/>
            <pc:sldMk cId="2736114942" sldId="267"/>
            <ac:spMk id="2" creationId="{C73CDD9C-3674-2410-2B8D-967ED0314A45}"/>
          </ac:spMkLst>
        </pc:spChg>
        <pc:spChg chg="del">
          <ac:chgData name="A00275664: Erin Kennedy" userId="ad1c6576-00e1-4fbe-bf2f-cb558a636792" providerId="ADAL" clId="{39E20BCC-9C9E-48DD-BD38-78C0C5D552FC}" dt="2023-11-08T21:42:58.882" v="1108" actId="478"/>
          <ac:spMkLst>
            <pc:docMk/>
            <pc:sldMk cId="2736114942" sldId="267"/>
            <ac:spMk id="3" creationId="{87F143B1-61FE-0662-C6C4-B70E10A5835D}"/>
          </ac:spMkLst>
        </pc:spChg>
        <pc:spChg chg="mod">
          <ac:chgData name="A00275664: Erin Kennedy" userId="ad1c6576-00e1-4fbe-bf2f-cb558a636792" providerId="ADAL" clId="{39E20BCC-9C9E-48DD-BD38-78C0C5D552FC}" dt="2023-11-08T21:56:13.655" v="1563" actId="20578"/>
          <ac:spMkLst>
            <pc:docMk/>
            <pc:sldMk cId="2736114942" sldId="267"/>
            <ac:spMk id="4" creationId="{1F6069E8-94F9-4C42-C923-A8963A01333A}"/>
          </ac:spMkLst>
        </pc:spChg>
        <pc:spChg chg="del">
          <ac:chgData name="A00275664: Erin Kennedy" userId="ad1c6576-00e1-4fbe-bf2f-cb558a636792" providerId="ADAL" clId="{39E20BCC-9C9E-48DD-BD38-78C0C5D552FC}" dt="2023-11-08T21:43:52.371" v="1114" actId="478"/>
          <ac:spMkLst>
            <pc:docMk/>
            <pc:sldMk cId="2736114942" sldId="267"/>
            <ac:spMk id="5" creationId="{53E347A2-3509-A37A-C434-D93072E0D09B}"/>
          </ac:spMkLst>
        </pc:spChg>
        <pc:spChg chg="del mod">
          <ac:chgData name="A00275664: Erin Kennedy" userId="ad1c6576-00e1-4fbe-bf2f-cb558a636792" providerId="ADAL" clId="{39E20BCC-9C9E-48DD-BD38-78C0C5D552FC}" dt="2023-11-08T21:57:09.785" v="1564" actId="931"/>
          <ac:spMkLst>
            <pc:docMk/>
            <pc:sldMk cId="2736114942" sldId="267"/>
            <ac:spMk id="6" creationId="{DBC9F7A6-ED02-300C-E702-02394DE83F26}"/>
          </ac:spMkLst>
        </pc:spChg>
        <pc:spChg chg="add mod">
          <ac:chgData name="A00275664: Erin Kennedy" userId="ad1c6576-00e1-4fbe-bf2f-cb558a636792" providerId="ADAL" clId="{39E20BCC-9C9E-48DD-BD38-78C0C5D552FC}" dt="2023-11-08T21:59:25.256" v="1624" actId="1076"/>
          <ac:spMkLst>
            <pc:docMk/>
            <pc:sldMk cId="2736114942" sldId="267"/>
            <ac:spMk id="16" creationId="{31A4FF6F-39DF-C3D7-39A8-E1E2D8ACFC07}"/>
          </ac:spMkLst>
        </pc:spChg>
        <pc:spChg chg="add mod">
          <ac:chgData name="A00275664: Erin Kennedy" userId="ad1c6576-00e1-4fbe-bf2f-cb558a636792" providerId="ADAL" clId="{39E20BCC-9C9E-48DD-BD38-78C0C5D552FC}" dt="2023-11-08T22:00:01.914" v="1654" actId="208"/>
          <ac:spMkLst>
            <pc:docMk/>
            <pc:sldMk cId="2736114942" sldId="267"/>
            <ac:spMk id="20" creationId="{86A01243-CD7C-F4F9-98B8-9F52A77A4AC1}"/>
          </ac:spMkLst>
        </pc:spChg>
        <pc:spChg chg="add mod">
          <ac:chgData name="A00275664: Erin Kennedy" userId="ad1c6576-00e1-4fbe-bf2f-cb558a636792" providerId="ADAL" clId="{39E20BCC-9C9E-48DD-BD38-78C0C5D552FC}" dt="2023-11-08T21:59:49.899" v="1651" actId="1076"/>
          <ac:spMkLst>
            <pc:docMk/>
            <pc:sldMk cId="2736114942" sldId="267"/>
            <ac:spMk id="21" creationId="{6377BBEB-FCC9-1405-A110-299BEA164BEB}"/>
          </ac:spMkLst>
        </pc:spChg>
        <pc:picChg chg="add del mod">
          <ac:chgData name="A00275664: Erin Kennedy" userId="ad1c6576-00e1-4fbe-bf2f-cb558a636792" providerId="ADAL" clId="{39E20BCC-9C9E-48DD-BD38-78C0C5D552FC}" dt="2023-11-08T21:55:59.684" v="1560" actId="478"/>
          <ac:picMkLst>
            <pc:docMk/>
            <pc:sldMk cId="2736114942" sldId="267"/>
            <ac:picMk id="8" creationId="{27947146-AF7F-77B6-B687-EFE68AD4937D}"/>
          </ac:picMkLst>
        </pc:picChg>
        <pc:picChg chg="add del mod">
          <ac:chgData name="A00275664: Erin Kennedy" userId="ad1c6576-00e1-4fbe-bf2f-cb558a636792" providerId="ADAL" clId="{39E20BCC-9C9E-48DD-BD38-78C0C5D552FC}" dt="2023-11-08T21:43:32.524" v="1111" actId="478"/>
          <ac:picMkLst>
            <pc:docMk/>
            <pc:sldMk cId="2736114942" sldId="267"/>
            <ac:picMk id="10" creationId="{D54A93E0-AEC0-23A8-CA14-0C9DC7F2E4A0}"/>
          </ac:picMkLst>
        </pc:picChg>
        <pc:picChg chg="add del mod">
          <ac:chgData name="A00275664: Erin Kennedy" userId="ad1c6576-00e1-4fbe-bf2f-cb558a636792" providerId="ADAL" clId="{39E20BCC-9C9E-48DD-BD38-78C0C5D552FC}" dt="2023-11-08T21:43:32.524" v="1111" actId="478"/>
          <ac:picMkLst>
            <pc:docMk/>
            <pc:sldMk cId="2736114942" sldId="267"/>
            <ac:picMk id="12" creationId="{5B3EA9B6-CD62-EC71-975B-C0C24C4F9BC2}"/>
          </ac:picMkLst>
        </pc:picChg>
        <pc:picChg chg="add mod">
          <ac:chgData name="A00275664: Erin Kennedy" userId="ad1c6576-00e1-4fbe-bf2f-cb558a636792" providerId="ADAL" clId="{39E20BCC-9C9E-48DD-BD38-78C0C5D552FC}" dt="2023-11-08T22:00:39.364" v="1657" actId="1076"/>
          <ac:picMkLst>
            <pc:docMk/>
            <pc:sldMk cId="2736114942" sldId="267"/>
            <ac:picMk id="13" creationId="{D2E67427-AB56-3246-9D68-D4D7E71D1B77}"/>
          </ac:picMkLst>
        </pc:picChg>
        <pc:picChg chg="add del mod">
          <ac:chgData name="A00275664: Erin Kennedy" userId="ad1c6576-00e1-4fbe-bf2f-cb558a636792" providerId="ADAL" clId="{39E20BCC-9C9E-48DD-BD38-78C0C5D552FC}" dt="2023-11-08T21:45:07.004" v="1120" actId="478"/>
          <ac:picMkLst>
            <pc:docMk/>
            <pc:sldMk cId="2736114942" sldId="267"/>
            <ac:picMk id="15" creationId="{AEBC5651-341A-7B61-7CFB-CA6422B66E03}"/>
          </ac:picMkLst>
        </pc:picChg>
        <pc:picChg chg="add del mod">
          <ac:chgData name="A00275664: Erin Kennedy" userId="ad1c6576-00e1-4fbe-bf2f-cb558a636792" providerId="ADAL" clId="{39E20BCC-9C9E-48DD-BD38-78C0C5D552FC}" dt="2023-11-08T21:59:19.256" v="1623" actId="478"/>
          <ac:picMkLst>
            <pc:docMk/>
            <pc:sldMk cId="2736114942" sldId="267"/>
            <ac:picMk id="18" creationId="{3E66E58A-0587-3298-ED41-74F712E6B7DA}"/>
          </ac:picMkLst>
        </pc:picChg>
        <pc:picChg chg="add mod">
          <ac:chgData name="A00275664: Erin Kennedy" userId="ad1c6576-00e1-4fbe-bf2f-cb558a636792" providerId="ADAL" clId="{39E20BCC-9C9E-48DD-BD38-78C0C5D552FC}" dt="2023-11-08T22:00:36.086" v="1656" actId="1076"/>
          <ac:picMkLst>
            <pc:docMk/>
            <pc:sldMk cId="2736114942" sldId="267"/>
            <ac:picMk id="22" creationId="{3F1A4BCF-BE51-AF3C-7747-96AA09C659D1}"/>
          </ac:picMkLst>
        </pc:picChg>
      </pc:sldChg>
      <pc:sldChg chg="addSp delSp modSp new mod modClrScheme chgLayout">
        <pc:chgData name="A00275664: Erin Kennedy" userId="ad1c6576-00e1-4fbe-bf2f-cb558a636792" providerId="ADAL" clId="{39E20BCC-9C9E-48DD-BD38-78C0C5D552FC}" dt="2023-11-08T23:25:58.543" v="2604" actId="14826"/>
        <pc:sldMkLst>
          <pc:docMk/>
          <pc:sldMk cId="2762997040" sldId="268"/>
        </pc:sldMkLst>
        <pc:spChg chg="del mod ord">
          <ac:chgData name="A00275664: Erin Kennedy" userId="ad1c6576-00e1-4fbe-bf2f-cb558a636792" providerId="ADAL" clId="{39E20BCC-9C9E-48DD-BD38-78C0C5D552FC}" dt="2023-11-08T20:32:21.572" v="460" actId="700"/>
          <ac:spMkLst>
            <pc:docMk/>
            <pc:sldMk cId="2762997040" sldId="268"/>
            <ac:spMk id="2" creationId="{30099523-D351-367B-1DBB-5507D6645C5F}"/>
          </ac:spMkLst>
        </pc:spChg>
        <pc:spChg chg="del mod ord">
          <ac:chgData name="A00275664: Erin Kennedy" userId="ad1c6576-00e1-4fbe-bf2f-cb558a636792" providerId="ADAL" clId="{39E20BCC-9C9E-48DD-BD38-78C0C5D552FC}" dt="2023-11-08T20:32:21.572" v="460" actId="700"/>
          <ac:spMkLst>
            <pc:docMk/>
            <pc:sldMk cId="2762997040" sldId="268"/>
            <ac:spMk id="3" creationId="{3690BFCA-88C0-359B-AA24-D2BC8042256C}"/>
          </ac:spMkLst>
        </pc:spChg>
        <pc:spChg chg="add mod ord">
          <ac:chgData name="A00275664: Erin Kennedy" userId="ad1c6576-00e1-4fbe-bf2f-cb558a636792" providerId="ADAL" clId="{39E20BCC-9C9E-48DD-BD38-78C0C5D552FC}" dt="2023-11-08T20:33:21.569" v="468" actId="26606"/>
          <ac:spMkLst>
            <pc:docMk/>
            <pc:sldMk cId="2762997040" sldId="268"/>
            <ac:spMk id="4" creationId="{186B254B-2BCA-D0F4-0318-38000752F4C3}"/>
          </ac:spMkLst>
        </pc:spChg>
        <pc:spChg chg="add del mod ord">
          <ac:chgData name="A00275664: Erin Kennedy" userId="ad1c6576-00e1-4fbe-bf2f-cb558a636792" providerId="ADAL" clId="{39E20BCC-9C9E-48DD-BD38-78C0C5D552FC}" dt="2023-11-08T20:33:21.569" v="468" actId="26606"/>
          <ac:spMkLst>
            <pc:docMk/>
            <pc:sldMk cId="2762997040" sldId="268"/>
            <ac:spMk id="5" creationId="{B6805400-105B-63A4-7430-578D28D83706}"/>
          </ac:spMkLst>
        </pc:spChg>
        <pc:spChg chg="add del mod ord">
          <ac:chgData name="A00275664: Erin Kennedy" userId="ad1c6576-00e1-4fbe-bf2f-cb558a636792" providerId="ADAL" clId="{39E20BCC-9C9E-48DD-BD38-78C0C5D552FC}" dt="2023-11-08T20:33:21.569" v="468" actId="26606"/>
          <ac:spMkLst>
            <pc:docMk/>
            <pc:sldMk cId="2762997040" sldId="268"/>
            <ac:spMk id="6" creationId="{9092F365-B3A2-BC00-6993-16B517AC7E3E}"/>
          </ac:spMkLst>
        </pc:spChg>
        <pc:spChg chg="add">
          <ac:chgData name="A00275664: Erin Kennedy" userId="ad1c6576-00e1-4fbe-bf2f-cb558a636792" providerId="ADAL" clId="{39E20BCC-9C9E-48DD-BD38-78C0C5D552FC}" dt="2023-11-08T20:33:21.569" v="468" actId="26606"/>
          <ac:spMkLst>
            <pc:docMk/>
            <pc:sldMk cId="2762997040" sldId="268"/>
            <ac:spMk id="12" creationId="{62494AAE-AEE5-2347-CB8A-D53A4FA971FE}"/>
          </ac:spMkLst>
        </pc:spChg>
        <pc:picChg chg="add mod">
          <ac:chgData name="A00275664: Erin Kennedy" userId="ad1c6576-00e1-4fbe-bf2f-cb558a636792" providerId="ADAL" clId="{39E20BCC-9C9E-48DD-BD38-78C0C5D552FC}" dt="2023-11-08T23:25:58.543" v="2604" actId="14826"/>
          <ac:picMkLst>
            <pc:docMk/>
            <pc:sldMk cId="2762997040" sldId="268"/>
            <ac:picMk id="8" creationId="{3ADFF633-4B02-EDDA-0138-2B543DE5F74A}"/>
          </ac:picMkLst>
        </pc:picChg>
      </pc:sldChg>
      <pc:sldChg chg="addSp delSp modSp new mod chgLayout modNotesTx">
        <pc:chgData name="A00275664: Erin Kennedy" userId="ad1c6576-00e1-4fbe-bf2f-cb558a636792" providerId="ADAL" clId="{39E20BCC-9C9E-48DD-BD38-78C0C5D552FC}" dt="2023-11-08T23:22:30.705" v="2574" actId="20578"/>
        <pc:sldMkLst>
          <pc:docMk/>
          <pc:sldMk cId="3840735014" sldId="269"/>
        </pc:sldMkLst>
        <pc:spChg chg="mod ord">
          <ac:chgData name="A00275664: Erin Kennedy" userId="ad1c6576-00e1-4fbe-bf2f-cb558a636792" providerId="ADAL" clId="{39E20BCC-9C9E-48DD-BD38-78C0C5D552FC}" dt="2023-11-08T23:08:03.788" v="2228" actId="122"/>
          <ac:spMkLst>
            <pc:docMk/>
            <pc:sldMk cId="3840735014" sldId="269"/>
            <ac:spMk id="2" creationId="{DC454E66-774A-9142-D84C-36406DD2A103}"/>
          </ac:spMkLst>
        </pc:spChg>
        <pc:spChg chg="del mod">
          <ac:chgData name="A00275664: Erin Kennedy" userId="ad1c6576-00e1-4fbe-bf2f-cb558a636792" providerId="ADAL" clId="{39E20BCC-9C9E-48DD-BD38-78C0C5D552FC}" dt="2023-11-08T23:00:24.661" v="1682" actId="700"/>
          <ac:spMkLst>
            <pc:docMk/>
            <pc:sldMk cId="3840735014" sldId="269"/>
            <ac:spMk id="3" creationId="{3EA293C6-26FA-DDD5-CD86-C393C5A7A352}"/>
          </ac:spMkLst>
        </pc:spChg>
        <pc:spChg chg="del">
          <ac:chgData name="A00275664: Erin Kennedy" userId="ad1c6576-00e1-4fbe-bf2f-cb558a636792" providerId="ADAL" clId="{39E20BCC-9C9E-48DD-BD38-78C0C5D552FC}" dt="2023-11-08T23:00:24.661" v="1682" actId="700"/>
          <ac:spMkLst>
            <pc:docMk/>
            <pc:sldMk cId="3840735014" sldId="269"/>
            <ac:spMk id="4" creationId="{E22224AD-8156-9F7B-CAF0-8252D57BB4E2}"/>
          </ac:spMkLst>
        </pc:spChg>
        <pc:spChg chg="del mod ord">
          <ac:chgData name="A00275664: Erin Kennedy" userId="ad1c6576-00e1-4fbe-bf2f-cb558a636792" providerId="ADAL" clId="{39E20BCC-9C9E-48DD-BD38-78C0C5D552FC}" dt="2023-11-08T23:01:53.978" v="1693" actId="478"/>
          <ac:spMkLst>
            <pc:docMk/>
            <pc:sldMk cId="3840735014" sldId="269"/>
            <ac:spMk id="5" creationId="{5244A7D3-182B-5399-FA00-17F05A0EDDC6}"/>
          </ac:spMkLst>
        </pc:spChg>
        <pc:spChg chg="del">
          <ac:chgData name="A00275664: Erin Kennedy" userId="ad1c6576-00e1-4fbe-bf2f-cb558a636792" providerId="ADAL" clId="{39E20BCC-9C9E-48DD-BD38-78C0C5D552FC}" dt="2023-11-08T23:00:24.661" v="1682" actId="700"/>
          <ac:spMkLst>
            <pc:docMk/>
            <pc:sldMk cId="3840735014" sldId="269"/>
            <ac:spMk id="6" creationId="{CAB7406A-BAD0-1740-9E0B-2CC13823E734}"/>
          </ac:spMkLst>
        </pc:spChg>
        <pc:spChg chg="add del mod ord">
          <ac:chgData name="A00275664: Erin Kennedy" userId="ad1c6576-00e1-4fbe-bf2f-cb558a636792" providerId="ADAL" clId="{39E20BCC-9C9E-48DD-BD38-78C0C5D552FC}" dt="2023-11-08T23:01:56.103" v="1694" actId="478"/>
          <ac:spMkLst>
            <pc:docMk/>
            <pc:sldMk cId="3840735014" sldId="269"/>
            <ac:spMk id="7" creationId="{8A4719FE-C28C-C866-4328-516685990B7B}"/>
          </ac:spMkLst>
        </pc:spChg>
        <pc:spChg chg="add mod ord">
          <ac:chgData name="A00275664: Erin Kennedy" userId="ad1c6576-00e1-4fbe-bf2f-cb558a636792" providerId="ADAL" clId="{39E20BCC-9C9E-48DD-BD38-78C0C5D552FC}" dt="2023-11-08T23:22:25.087" v="2573" actId="20578"/>
          <ac:spMkLst>
            <pc:docMk/>
            <pc:sldMk cId="3840735014" sldId="269"/>
            <ac:spMk id="8" creationId="{5C329363-0749-2937-75C6-474F3253D8A0}"/>
          </ac:spMkLst>
        </pc:spChg>
        <pc:spChg chg="add mod ord">
          <ac:chgData name="A00275664: Erin Kennedy" userId="ad1c6576-00e1-4fbe-bf2f-cb558a636792" providerId="ADAL" clId="{39E20BCC-9C9E-48DD-BD38-78C0C5D552FC}" dt="2023-11-08T23:22:30.705" v="2574" actId="20578"/>
          <ac:spMkLst>
            <pc:docMk/>
            <pc:sldMk cId="3840735014" sldId="269"/>
            <ac:spMk id="9" creationId="{AA53F507-662F-3759-7745-34CE55FBA6D1}"/>
          </ac:spMkLst>
        </pc:spChg>
        <pc:spChg chg="add del">
          <ac:chgData name="A00275664: Erin Kennedy" userId="ad1c6576-00e1-4fbe-bf2f-cb558a636792" providerId="ADAL" clId="{39E20BCC-9C9E-48DD-BD38-78C0C5D552FC}" dt="2023-11-08T23:11:46.844" v="2277"/>
          <ac:spMkLst>
            <pc:docMk/>
            <pc:sldMk cId="3840735014" sldId="269"/>
            <ac:spMk id="11" creationId="{9591B282-5D00-50E7-6E02-B561C89A87E8}"/>
          </ac:spMkLst>
        </pc:spChg>
        <pc:spChg chg="add del">
          <ac:chgData name="A00275664: Erin Kennedy" userId="ad1c6576-00e1-4fbe-bf2f-cb558a636792" providerId="ADAL" clId="{39E20BCC-9C9E-48DD-BD38-78C0C5D552FC}" dt="2023-11-08T23:11:55.226" v="2279"/>
          <ac:spMkLst>
            <pc:docMk/>
            <pc:sldMk cId="3840735014" sldId="269"/>
            <ac:spMk id="12" creationId="{532954C7-0C2C-EFBE-62E5-271F4962E808}"/>
          </ac:spMkLst>
        </pc:spChg>
        <pc:picChg chg="add mod">
          <ac:chgData name="A00275664: Erin Kennedy" userId="ad1c6576-00e1-4fbe-bf2f-cb558a636792" providerId="ADAL" clId="{39E20BCC-9C9E-48DD-BD38-78C0C5D552FC}" dt="2023-11-08T23:02:32.207" v="1702" actId="1076"/>
          <ac:picMkLst>
            <pc:docMk/>
            <pc:sldMk cId="3840735014" sldId="269"/>
            <ac:picMk id="10" creationId="{335D3551-C4A2-B0B2-5D37-9AC1CAFCF102}"/>
          </ac:picMkLst>
        </pc:picChg>
        <pc:picChg chg="add mod">
          <ac:chgData name="A00275664: Erin Kennedy" userId="ad1c6576-00e1-4fbe-bf2f-cb558a636792" providerId="ADAL" clId="{39E20BCC-9C9E-48DD-BD38-78C0C5D552FC}" dt="2023-11-08T23:02:29.471" v="1701" actId="1076"/>
          <ac:picMkLst>
            <pc:docMk/>
            <pc:sldMk cId="3840735014" sldId="269"/>
            <ac:picMk id="1026" creationId="{1C8B15BB-7E70-6178-08B1-BF4D4860588E}"/>
          </ac:picMkLst>
        </pc:picChg>
      </pc:sldChg>
      <pc:sldChg chg="modSp new del mod">
        <pc:chgData name="A00275664: Erin Kennedy" userId="ad1c6576-00e1-4fbe-bf2f-cb558a636792" providerId="ADAL" clId="{39E20BCC-9C9E-48DD-BD38-78C0C5D552FC}" dt="2023-11-08T22:01:39.074" v="1659" actId="2696"/>
        <pc:sldMkLst>
          <pc:docMk/>
          <pc:sldMk cId="1367297857" sldId="270"/>
        </pc:sldMkLst>
        <pc:spChg chg="mod">
          <ac:chgData name="A00275664: Erin Kennedy" userId="ad1c6576-00e1-4fbe-bf2f-cb558a636792" providerId="ADAL" clId="{39E20BCC-9C9E-48DD-BD38-78C0C5D552FC}" dt="2023-11-08T20:41:48.343" v="596" actId="20577"/>
          <ac:spMkLst>
            <pc:docMk/>
            <pc:sldMk cId="1367297857" sldId="270"/>
            <ac:spMk id="2" creationId="{E9A08E93-0315-F8C5-F24A-7D1ECA58F384}"/>
          </ac:spMkLst>
        </pc:spChg>
      </pc:sldChg>
      <pc:sldChg chg="modSp new del mod">
        <pc:chgData name="A00275664: Erin Kennedy" userId="ad1c6576-00e1-4fbe-bf2f-cb558a636792" providerId="ADAL" clId="{39E20BCC-9C9E-48DD-BD38-78C0C5D552FC}" dt="2023-11-08T22:00:44.436" v="1658" actId="2696"/>
        <pc:sldMkLst>
          <pc:docMk/>
          <pc:sldMk cId="1453532258" sldId="271"/>
        </pc:sldMkLst>
        <pc:spChg chg="mod">
          <ac:chgData name="A00275664: Erin Kennedy" userId="ad1c6576-00e1-4fbe-bf2f-cb558a636792" providerId="ADAL" clId="{39E20BCC-9C9E-48DD-BD38-78C0C5D552FC}" dt="2023-11-08T21:58:48.320" v="1621" actId="20577"/>
          <ac:spMkLst>
            <pc:docMk/>
            <pc:sldMk cId="1453532258" sldId="271"/>
            <ac:spMk id="3" creationId="{7F7E47F7-BFE1-BFE7-6866-1F3331E4FD1F}"/>
          </ac:spMkLst>
        </pc:spChg>
        <pc:spChg chg="mod">
          <ac:chgData name="A00275664: Erin Kennedy" userId="ad1c6576-00e1-4fbe-bf2f-cb558a636792" providerId="ADAL" clId="{39E20BCC-9C9E-48DD-BD38-78C0C5D552FC}" dt="2023-11-08T21:59:16.475" v="1622" actId="21"/>
          <ac:spMkLst>
            <pc:docMk/>
            <pc:sldMk cId="1453532258" sldId="271"/>
            <ac:spMk id="4" creationId="{287DEF34-2DE1-009E-9F31-D0B8508B9800}"/>
          </ac:spMkLst>
        </pc:spChg>
      </pc:sldChg>
      <pc:sldChg chg="addSp delSp modSp mod delAnim modAnim">
        <pc:chgData name="A00275664: Erin Kennedy" userId="ad1c6576-00e1-4fbe-bf2f-cb558a636792" providerId="ADAL" clId="{39E20BCC-9C9E-48DD-BD38-78C0C5D552FC}" dt="2023-11-08T21:53:34.588" v="1468" actId="122"/>
        <pc:sldMkLst>
          <pc:docMk/>
          <pc:sldMk cId="4172763196" sldId="272"/>
        </pc:sldMkLst>
        <pc:spChg chg="mod">
          <ac:chgData name="A00275664: Erin Kennedy" userId="ad1c6576-00e1-4fbe-bf2f-cb558a636792" providerId="ADAL" clId="{39E20BCC-9C9E-48DD-BD38-78C0C5D552FC}" dt="2023-11-08T21:53:34.588" v="1468" actId="122"/>
          <ac:spMkLst>
            <pc:docMk/>
            <pc:sldMk cId="4172763196" sldId="272"/>
            <ac:spMk id="8" creationId="{6DBFAB5D-043D-B931-244A-DFDE2370D27E}"/>
          </ac:spMkLst>
        </pc:spChg>
        <pc:spChg chg="mod">
          <ac:chgData name="A00275664: Erin Kennedy" userId="ad1c6576-00e1-4fbe-bf2f-cb558a636792" providerId="ADAL" clId="{39E20BCC-9C9E-48DD-BD38-78C0C5D552FC}" dt="2023-11-08T21:50:46.920" v="1460" actId="20577"/>
          <ac:spMkLst>
            <pc:docMk/>
            <pc:sldMk cId="4172763196" sldId="272"/>
            <ac:spMk id="26" creationId="{A5861F0F-9160-7A61-0774-D4A9E555F564}"/>
          </ac:spMkLst>
        </pc:spChg>
        <pc:spChg chg="mod">
          <ac:chgData name="A00275664: Erin Kennedy" userId="ad1c6576-00e1-4fbe-bf2f-cb558a636792" providerId="ADAL" clId="{39E20BCC-9C9E-48DD-BD38-78C0C5D552FC}" dt="2023-11-08T21:50:33.884" v="1435"/>
          <ac:spMkLst>
            <pc:docMk/>
            <pc:sldMk cId="4172763196" sldId="272"/>
            <ac:spMk id="28" creationId="{8017D889-3E64-6F8D-E77A-F3302140AF6A}"/>
          </ac:spMkLst>
        </pc:spChg>
        <pc:picChg chg="add mod">
          <ac:chgData name="A00275664: Erin Kennedy" userId="ad1c6576-00e1-4fbe-bf2f-cb558a636792" providerId="ADAL" clId="{39E20BCC-9C9E-48DD-BD38-78C0C5D552FC}" dt="2023-11-08T21:53:14.001" v="1467" actId="1076"/>
          <ac:picMkLst>
            <pc:docMk/>
            <pc:sldMk cId="4172763196" sldId="272"/>
            <ac:picMk id="3" creationId="{1B1C73C4-F452-A243-E990-3C4BCF82DF4D}"/>
          </ac:picMkLst>
        </pc:picChg>
        <pc:picChg chg="del">
          <ac:chgData name="A00275664: Erin Kennedy" userId="ad1c6576-00e1-4fbe-bf2f-cb558a636792" providerId="ADAL" clId="{39E20BCC-9C9E-48DD-BD38-78C0C5D552FC}" dt="2023-11-08T21:52:56.980" v="1463" actId="478"/>
          <ac:picMkLst>
            <pc:docMk/>
            <pc:sldMk cId="4172763196" sldId="272"/>
            <ac:picMk id="5" creationId="{624D4D75-7AF0-58E2-57FA-8AB279E84CF3}"/>
          </ac:picMkLst>
        </pc:picChg>
      </pc:sldChg>
      <pc:sldChg chg="addSp delSp modSp new mod modClrScheme chgLayout">
        <pc:chgData name="A00275664: Erin Kennedy" userId="ad1c6576-00e1-4fbe-bf2f-cb558a636792" providerId="ADAL" clId="{39E20BCC-9C9E-48DD-BD38-78C0C5D552FC}" dt="2023-11-08T23:20:56.600" v="2545" actId="14826"/>
        <pc:sldMkLst>
          <pc:docMk/>
          <pc:sldMk cId="3173186650" sldId="273"/>
        </pc:sldMkLst>
        <pc:spChg chg="del">
          <ac:chgData name="A00275664: Erin Kennedy" userId="ad1c6576-00e1-4fbe-bf2f-cb558a636792" providerId="ADAL" clId="{39E20BCC-9C9E-48DD-BD38-78C0C5D552FC}" dt="2023-11-08T23:14:35.937" v="2404" actId="26606"/>
          <ac:spMkLst>
            <pc:docMk/>
            <pc:sldMk cId="3173186650" sldId="273"/>
            <ac:spMk id="2" creationId="{C6E716CE-906D-3D65-DAEE-EDD493A86771}"/>
          </ac:spMkLst>
        </pc:spChg>
        <pc:spChg chg="del">
          <ac:chgData name="A00275664: Erin Kennedy" userId="ad1c6576-00e1-4fbe-bf2f-cb558a636792" providerId="ADAL" clId="{39E20BCC-9C9E-48DD-BD38-78C0C5D552FC}" dt="2023-11-08T23:14:35.937" v="2404" actId="26606"/>
          <ac:spMkLst>
            <pc:docMk/>
            <pc:sldMk cId="3173186650" sldId="273"/>
            <ac:spMk id="3" creationId="{4D5D6C89-D261-35C9-1EF0-85017C887183}"/>
          </ac:spMkLst>
        </pc:spChg>
        <pc:spChg chg="mod">
          <ac:chgData name="A00275664: Erin Kennedy" userId="ad1c6576-00e1-4fbe-bf2f-cb558a636792" providerId="ADAL" clId="{39E20BCC-9C9E-48DD-BD38-78C0C5D552FC}" dt="2023-11-08T23:16:00.715" v="2542" actId="20577"/>
          <ac:spMkLst>
            <pc:docMk/>
            <pc:sldMk cId="3173186650" sldId="273"/>
            <ac:spMk id="4" creationId="{8D0E892A-17C9-4D41-BBBC-6FA150F8346C}"/>
          </ac:spMkLst>
        </pc:spChg>
        <pc:spChg chg="del">
          <ac:chgData name="A00275664: Erin Kennedy" userId="ad1c6576-00e1-4fbe-bf2f-cb558a636792" providerId="ADAL" clId="{39E20BCC-9C9E-48DD-BD38-78C0C5D552FC}" dt="2023-11-08T23:14:35.937" v="2404" actId="26606"/>
          <ac:spMkLst>
            <pc:docMk/>
            <pc:sldMk cId="3173186650" sldId="273"/>
            <ac:spMk id="5" creationId="{4B0C5DD6-7626-1455-BD13-500CA19250FE}"/>
          </ac:spMkLst>
        </pc:spChg>
        <pc:spChg chg="del">
          <ac:chgData name="A00275664: Erin Kennedy" userId="ad1c6576-00e1-4fbe-bf2f-cb558a636792" providerId="ADAL" clId="{39E20BCC-9C9E-48DD-BD38-78C0C5D552FC}" dt="2023-11-08T23:14:35.937" v="2404" actId="26606"/>
          <ac:spMkLst>
            <pc:docMk/>
            <pc:sldMk cId="3173186650" sldId="273"/>
            <ac:spMk id="6" creationId="{479D9D4D-2CCF-D07E-04EC-C4B7DC4F5896}"/>
          </ac:spMkLst>
        </pc:spChg>
        <pc:spChg chg="add mod">
          <ac:chgData name="A00275664: Erin Kennedy" userId="ad1c6576-00e1-4fbe-bf2f-cb558a636792" providerId="ADAL" clId="{39E20BCC-9C9E-48DD-BD38-78C0C5D552FC}" dt="2023-11-08T23:14:46.337" v="2406" actId="1076"/>
          <ac:spMkLst>
            <pc:docMk/>
            <pc:sldMk cId="3173186650" sldId="273"/>
            <ac:spMk id="12" creationId="{A9F5C0DE-3162-6985-9CF3-FEF7B33955EB}"/>
          </ac:spMkLst>
        </pc:spChg>
        <pc:picChg chg="add mod">
          <ac:chgData name="A00275664: Erin Kennedy" userId="ad1c6576-00e1-4fbe-bf2f-cb558a636792" providerId="ADAL" clId="{39E20BCC-9C9E-48DD-BD38-78C0C5D552FC}" dt="2023-11-08T23:20:56.600" v="2545" actId="14826"/>
          <ac:picMkLst>
            <pc:docMk/>
            <pc:sldMk cId="3173186650" sldId="273"/>
            <ac:picMk id="8" creationId="{B126B4C8-F98D-3AC7-4D89-BC315C51A45F}"/>
          </ac:picMkLst>
        </pc:picChg>
      </pc:sldChg>
    </pc:docChg>
  </pc:docChgLst>
  <pc:docChgLst>
    <pc:chgData name="A00275664: Erin Kennedy" userId="ad1c6576-00e1-4fbe-bf2f-cb558a636792" providerId="ADAL" clId="{C2585AED-283E-4D93-99EA-4BEF141740C0}"/>
    <pc:docChg chg="undo redo custSel addSld modSld">
      <pc:chgData name="A00275664: Erin Kennedy" userId="ad1c6576-00e1-4fbe-bf2f-cb558a636792" providerId="ADAL" clId="{C2585AED-283E-4D93-99EA-4BEF141740C0}" dt="2023-11-03T17:25:50.705" v="695" actId="122"/>
      <pc:docMkLst>
        <pc:docMk/>
      </pc:docMkLst>
      <pc:sldChg chg="modSp">
        <pc:chgData name="A00275664: Erin Kennedy" userId="ad1c6576-00e1-4fbe-bf2f-cb558a636792" providerId="ADAL" clId="{C2585AED-283E-4D93-99EA-4BEF141740C0}" dt="2023-11-03T17:10:08.078" v="240" actId="20577"/>
        <pc:sldMkLst>
          <pc:docMk/>
          <pc:sldMk cId="984442511" sldId="259"/>
        </pc:sldMkLst>
        <pc:graphicFrameChg chg="mod">
          <ac:chgData name="A00275664: Erin Kennedy" userId="ad1c6576-00e1-4fbe-bf2f-cb558a636792" providerId="ADAL" clId="{C2585AED-283E-4D93-99EA-4BEF141740C0}" dt="2023-11-03T17:10:08.078" v="240" actId="20577"/>
          <ac:graphicFrameMkLst>
            <pc:docMk/>
            <pc:sldMk cId="984442511" sldId="259"/>
            <ac:graphicFrameMk id="5" creationId="{A8C0356D-0070-5DDE-E23C-6E2C1D21B9C4}"/>
          </ac:graphicFrameMkLst>
        </pc:graphicFrameChg>
      </pc:sldChg>
      <pc:sldChg chg="addSp delSp modSp mod">
        <pc:chgData name="A00275664: Erin Kennedy" userId="ad1c6576-00e1-4fbe-bf2f-cb558a636792" providerId="ADAL" clId="{C2585AED-283E-4D93-99EA-4BEF141740C0}" dt="2023-11-03T17:24:22.435" v="691"/>
        <pc:sldMkLst>
          <pc:docMk/>
          <pc:sldMk cId="1078455359" sldId="260"/>
        </pc:sldMkLst>
        <pc:spChg chg="mod ord">
          <ac:chgData name="A00275664: Erin Kennedy" userId="ad1c6576-00e1-4fbe-bf2f-cb558a636792" providerId="ADAL" clId="{C2585AED-283E-4D93-99EA-4BEF141740C0}" dt="2023-11-03T17:24:20.033" v="689" actId="167"/>
          <ac:spMkLst>
            <pc:docMk/>
            <pc:sldMk cId="1078455359" sldId="260"/>
            <ac:spMk id="8" creationId="{F0373F7F-BFC3-FC69-F497-094CA6E6D5DF}"/>
          </ac:spMkLst>
        </pc:spChg>
        <pc:picChg chg="add del mod ord">
          <ac:chgData name="A00275664: Erin Kennedy" userId="ad1c6576-00e1-4fbe-bf2f-cb558a636792" providerId="ADAL" clId="{C2585AED-283E-4D93-99EA-4BEF141740C0}" dt="2023-11-03T17:22:33.614" v="665" actId="478"/>
          <ac:picMkLst>
            <pc:docMk/>
            <pc:sldMk cId="1078455359" sldId="260"/>
            <ac:picMk id="14" creationId="{74B55A73-0745-1555-4CEE-B69C4FE90120}"/>
          </ac:picMkLst>
        </pc:picChg>
        <pc:picChg chg="add del mod ord">
          <ac:chgData name="A00275664: Erin Kennedy" userId="ad1c6576-00e1-4fbe-bf2f-cb558a636792" providerId="ADAL" clId="{C2585AED-283E-4D93-99EA-4BEF141740C0}" dt="2023-11-03T17:24:22.435" v="691"/>
          <ac:picMkLst>
            <pc:docMk/>
            <pc:sldMk cId="1078455359" sldId="260"/>
            <ac:picMk id="15" creationId="{4337517A-2418-7C35-1409-D83015EC232B}"/>
          </ac:picMkLst>
        </pc:picChg>
      </pc:sldChg>
      <pc:sldChg chg="modSp mod">
        <pc:chgData name="A00275664: Erin Kennedy" userId="ad1c6576-00e1-4fbe-bf2f-cb558a636792" providerId="ADAL" clId="{C2585AED-283E-4D93-99EA-4BEF141740C0}" dt="2023-11-03T17:19:13.402" v="648" actId="207"/>
        <pc:sldMkLst>
          <pc:docMk/>
          <pc:sldMk cId="1743492947" sldId="261"/>
        </pc:sldMkLst>
        <pc:spChg chg="mod">
          <ac:chgData name="A00275664: Erin Kennedy" userId="ad1c6576-00e1-4fbe-bf2f-cb558a636792" providerId="ADAL" clId="{C2585AED-283E-4D93-99EA-4BEF141740C0}" dt="2023-11-03T17:19:13.402" v="648" actId="207"/>
          <ac:spMkLst>
            <pc:docMk/>
            <pc:sldMk cId="1743492947" sldId="261"/>
            <ac:spMk id="2" creationId="{4AD05F3F-6E5F-66CB-57C8-20AAE7B10C42}"/>
          </ac:spMkLst>
        </pc:spChg>
        <pc:spChg chg="mod">
          <ac:chgData name="A00275664: Erin Kennedy" userId="ad1c6576-00e1-4fbe-bf2f-cb558a636792" providerId="ADAL" clId="{C2585AED-283E-4D93-99EA-4BEF141740C0}" dt="2023-11-03T17:18:42.725" v="646" actId="14100"/>
          <ac:spMkLst>
            <pc:docMk/>
            <pc:sldMk cId="1743492947" sldId="261"/>
            <ac:spMk id="3" creationId="{6A797B66-8256-3C89-30BC-3E3A0BB7DE8C}"/>
          </ac:spMkLst>
        </pc:spChg>
      </pc:sldChg>
      <pc:sldChg chg="modSp mod">
        <pc:chgData name="A00275664: Erin Kennedy" userId="ad1c6576-00e1-4fbe-bf2f-cb558a636792" providerId="ADAL" clId="{C2585AED-283E-4D93-99EA-4BEF141740C0}" dt="2023-11-03T17:19:22.554" v="649" actId="13822"/>
        <pc:sldMkLst>
          <pc:docMk/>
          <pc:sldMk cId="2836076621" sldId="262"/>
        </pc:sldMkLst>
        <pc:spChg chg="mod">
          <ac:chgData name="A00275664: Erin Kennedy" userId="ad1c6576-00e1-4fbe-bf2f-cb558a636792" providerId="ADAL" clId="{C2585AED-283E-4D93-99EA-4BEF141740C0}" dt="2023-11-03T17:19:22.554" v="649" actId="13822"/>
          <ac:spMkLst>
            <pc:docMk/>
            <pc:sldMk cId="2836076621" sldId="262"/>
            <ac:spMk id="28" creationId="{8017D889-3E64-6F8D-E77A-F3302140AF6A}"/>
          </ac:spMkLst>
        </pc:spChg>
      </pc:sldChg>
      <pc:sldChg chg="addSp delSp modSp mod modNotesTx">
        <pc:chgData name="A00275664: Erin Kennedy" userId="ad1c6576-00e1-4fbe-bf2f-cb558a636792" providerId="ADAL" clId="{C2585AED-283E-4D93-99EA-4BEF141740C0}" dt="2023-11-03T17:25:39.103" v="694" actId="478"/>
        <pc:sldMkLst>
          <pc:docMk/>
          <pc:sldMk cId="979775660" sldId="263"/>
        </pc:sldMkLst>
        <pc:spChg chg="del">
          <ac:chgData name="A00275664: Erin Kennedy" userId="ad1c6576-00e1-4fbe-bf2f-cb558a636792" providerId="ADAL" clId="{C2585AED-283E-4D93-99EA-4BEF141740C0}" dt="2023-11-03T17:25:39.103" v="694" actId="478"/>
          <ac:spMkLst>
            <pc:docMk/>
            <pc:sldMk cId="979775660" sldId="263"/>
            <ac:spMk id="2" creationId="{A00BF912-19E7-1B4C-0447-319B03A4DA12}"/>
          </ac:spMkLst>
        </pc:spChg>
        <pc:spChg chg="mod">
          <ac:chgData name="A00275664: Erin Kennedy" userId="ad1c6576-00e1-4fbe-bf2f-cb558a636792" providerId="ADAL" clId="{C2585AED-283E-4D93-99EA-4BEF141740C0}" dt="2023-11-03T17:10:20.160" v="254" actId="20577"/>
          <ac:spMkLst>
            <pc:docMk/>
            <pc:sldMk cId="979775660" sldId="263"/>
            <ac:spMk id="3" creationId="{DCC1C412-664B-AE98-B632-700CFD43CE6B}"/>
          </ac:spMkLst>
        </pc:spChg>
        <pc:spChg chg="mod">
          <ac:chgData name="A00275664: Erin Kennedy" userId="ad1c6576-00e1-4fbe-bf2f-cb558a636792" providerId="ADAL" clId="{C2585AED-283E-4D93-99EA-4BEF141740C0}" dt="2023-11-03T17:19:29.406" v="650" actId="13822"/>
          <ac:spMkLst>
            <pc:docMk/>
            <pc:sldMk cId="979775660" sldId="263"/>
            <ac:spMk id="14" creationId="{D05A1EC9-151D-8F02-060D-09DE1F1928E3}"/>
          </ac:spMkLst>
        </pc:spChg>
        <pc:picChg chg="add mod">
          <ac:chgData name="A00275664: Erin Kennedy" userId="ad1c6576-00e1-4fbe-bf2f-cb558a636792" providerId="ADAL" clId="{C2585AED-283E-4D93-99EA-4BEF141740C0}" dt="2023-11-03T17:25:35.084" v="693" actId="1076"/>
          <ac:picMkLst>
            <pc:docMk/>
            <pc:sldMk cId="979775660" sldId="263"/>
            <ac:picMk id="17" creationId="{B63BCBCB-6686-BEB0-9645-75CBB8A2D2D7}"/>
          </ac:picMkLst>
        </pc:picChg>
      </pc:sldChg>
      <pc:sldChg chg="modSp mod">
        <pc:chgData name="A00275664: Erin Kennedy" userId="ad1c6576-00e1-4fbe-bf2f-cb558a636792" providerId="ADAL" clId="{C2585AED-283E-4D93-99EA-4BEF141740C0}" dt="2023-11-03T17:19:37.297" v="652" actId="13822"/>
        <pc:sldMkLst>
          <pc:docMk/>
          <pc:sldMk cId="254271719" sldId="264"/>
        </pc:sldMkLst>
        <pc:spChg chg="mod">
          <ac:chgData name="A00275664: Erin Kennedy" userId="ad1c6576-00e1-4fbe-bf2f-cb558a636792" providerId="ADAL" clId="{C2585AED-283E-4D93-99EA-4BEF141740C0}" dt="2023-11-03T17:19:34.914" v="651" actId="13822"/>
          <ac:spMkLst>
            <pc:docMk/>
            <pc:sldMk cId="254271719" sldId="264"/>
            <ac:spMk id="4" creationId="{E46E1B90-82FB-F180-70DD-F6B736021322}"/>
          </ac:spMkLst>
        </pc:spChg>
        <pc:spChg chg="mod">
          <ac:chgData name="A00275664: Erin Kennedy" userId="ad1c6576-00e1-4fbe-bf2f-cb558a636792" providerId="ADAL" clId="{C2585AED-283E-4D93-99EA-4BEF141740C0}" dt="2023-11-03T17:19:37.297" v="652" actId="13822"/>
          <ac:spMkLst>
            <pc:docMk/>
            <pc:sldMk cId="254271719" sldId="264"/>
            <ac:spMk id="6" creationId="{18493876-667B-D07C-27AB-5FD8B2B8219B}"/>
          </ac:spMkLst>
        </pc:spChg>
      </pc:sldChg>
      <pc:sldChg chg="modSp new mod">
        <pc:chgData name="A00275664: Erin Kennedy" userId="ad1c6576-00e1-4fbe-bf2f-cb558a636792" providerId="ADAL" clId="{C2585AED-283E-4D93-99EA-4BEF141740C0}" dt="2023-11-03T17:25:50.705" v="695" actId="122"/>
        <pc:sldMkLst>
          <pc:docMk/>
          <pc:sldMk cId="297660026" sldId="265"/>
        </pc:sldMkLst>
        <pc:spChg chg="mod">
          <ac:chgData name="A00275664: Erin Kennedy" userId="ad1c6576-00e1-4fbe-bf2f-cb558a636792" providerId="ADAL" clId="{C2585AED-283E-4D93-99EA-4BEF141740C0}" dt="2023-11-03T17:25:50.705" v="695" actId="122"/>
          <ac:spMkLst>
            <pc:docMk/>
            <pc:sldMk cId="297660026" sldId="265"/>
            <ac:spMk id="2" creationId="{43C7955A-9A5B-E2DA-C9C9-FD3D2F9F9390}"/>
          </ac:spMkLst>
        </pc:spChg>
      </pc:sldChg>
    </pc:docChg>
  </pc:docChgLst>
  <pc:docChgLst>
    <pc:chgData name="A00275664: Erin Kennedy" userId="ad1c6576-00e1-4fbe-bf2f-cb558a636792" providerId="ADAL" clId="{97E0DD2B-2AD4-4E16-B64A-68301E34E3A2}"/>
    <pc:docChg chg="undo custSel addSld modSld modMainMaster">
      <pc:chgData name="A00275664: Erin Kennedy" userId="ad1c6576-00e1-4fbe-bf2f-cb558a636792" providerId="ADAL" clId="{97E0DD2B-2AD4-4E16-B64A-68301E34E3A2}" dt="2023-11-18T17:08:17.289" v="194" actId="27636"/>
      <pc:docMkLst>
        <pc:docMk/>
      </pc:docMkLst>
      <pc:sldChg chg="modTransition modAnim">
        <pc:chgData name="A00275664: Erin Kennedy" userId="ad1c6576-00e1-4fbe-bf2f-cb558a636792" providerId="ADAL" clId="{97E0DD2B-2AD4-4E16-B64A-68301E34E3A2}" dt="2023-11-18T16:59:47.963" v="151"/>
        <pc:sldMkLst>
          <pc:docMk/>
          <pc:sldMk cId="4043737824" sldId="257"/>
        </pc:sldMkLst>
      </pc:sldChg>
      <pc:sldChg chg="modTransition modAnim">
        <pc:chgData name="A00275664: Erin Kennedy" userId="ad1c6576-00e1-4fbe-bf2f-cb558a636792" providerId="ADAL" clId="{97E0DD2B-2AD4-4E16-B64A-68301E34E3A2}" dt="2023-11-18T16:59:40.677" v="150"/>
        <pc:sldMkLst>
          <pc:docMk/>
          <pc:sldMk cId="191714609" sldId="258"/>
        </pc:sldMkLst>
      </pc:sldChg>
      <pc:sldChg chg="modTransition modAnim">
        <pc:chgData name="A00275664: Erin Kennedy" userId="ad1c6576-00e1-4fbe-bf2f-cb558a636792" providerId="ADAL" clId="{97E0DD2B-2AD4-4E16-B64A-68301E34E3A2}" dt="2023-11-18T16:59:40.677" v="150"/>
        <pc:sldMkLst>
          <pc:docMk/>
          <pc:sldMk cId="984442511" sldId="259"/>
        </pc:sldMkLst>
      </pc:sldChg>
      <pc:sldChg chg="modSp mod modTransition modAnim">
        <pc:chgData name="A00275664: Erin Kennedy" userId="ad1c6576-00e1-4fbe-bf2f-cb558a636792" providerId="ADAL" clId="{97E0DD2B-2AD4-4E16-B64A-68301E34E3A2}" dt="2023-11-18T16:59:40.677" v="150"/>
        <pc:sldMkLst>
          <pc:docMk/>
          <pc:sldMk cId="1078455359" sldId="260"/>
        </pc:sldMkLst>
        <pc:spChg chg="mod">
          <ac:chgData name="A00275664: Erin Kennedy" userId="ad1c6576-00e1-4fbe-bf2f-cb558a636792" providerId="ADAL" clId="{97E0DD2B-2AD4-4E16-B64A-68301E34E3A2}" dt="2023-11-18T16:39:36.019" v="42" actId="1076"/>
          <ac:spMkLst>
            <pc:docMk/>
            <pc:sldMk cId="1078455359" sldId="260"/>
            <ac:spMk id="8" creationId="{F0373F7F-BFC3-FC69-F497-094CA6E6D5DF}"/>
          </ac:spMkLst>
        </pc:spChg>
      </pc:sldChg>
      <pc:sldChg chg="modTransition modAnim">
        <pc:chgData name="A00275664: Erin Kennedy" userId="ad1c6576-00e1-4fbe-bf2f-cb558a636792" providerId="ADAL" clId="{97E0DD2B-2AD4-4E16-B64A-68301E34E3A2}" dt="2023-11-18T16:59:40.677" v="150"/>
        <pc:sldMkLst>
          <pc:docMk/>
          <pc:sldMk cId="1743492947" sldId="261"/>
        </pc:sldMkLst>
      </pc:sldChg>
      <pc:sldChg chg="modTransition modAnim">
        <pc:chgData name="A00275664: Erin Kennedy" userId="ad1c6576-00e1-4fbe-bf2f-cb558a636792" providerId="ADAL" clId="{97E0DD2B-2AD4-4E16-B64A-68301E34E3A2}" dt="2023-11-18T16:59:40.677" v="150"/>
        <pc:sldMkLst>
          <pc:docMk/>
          <pc:sldMk cId="2836076621" sldId="262"/>
        </pc:sldMkLst>
      </pc:sldChg>
      <pc:sldChg chg="modSp mod modTransition modAnim">
        <pc:chgData name="A00275664: Erin Kennedy" userId="ad1c6576-00e1-4fbe-bf2f-cb558a636792" providerId="ADAL" clId="{97E0DD2B-2AD4-4E16-B64A-68301E34E3A2}" dt="2023-11-18T16:59:40.677" v="150"/>
        <pc:sldMkLst>
          <pc:docMk/>
          <pc:sldMk cId="979775660" sldId="263"/>
        </pc:sldMkLst>
        <pc:spChg chg="mod">
          <ac:chgData name="A00275664: Erin Kennedy" userId="ad1c6576-00e1-4fbe-bf2f-cb558a636792" providerId="ADAL" clId="{97E0DD2B-2AD4-4E16-B64A-68301E34E3A2}" dt="2023-11-18T16:45:45.292" v="62" actId="20577"/>
          <ac:spMkLst>
            <pc:docMk/>
            <pc:sldMk cId="979775660" sldId="263"/>
            <ac:spMk id="14" creationId="{D05A1EC9-151D-8F02-060D-09DE1F1928E3}"/>
          </ac:spMkLst>
        </pc:spChg>
      </pc:sldChg>
      <pc:sldChg chg="modTransition modAnim">
        <pc:chgData name="A00275664: Erin Kennedy" userId="ad1c6576-00e1-4fbe-bf2f-cb558a636792" providerId="ADAL" clId="{97E0DD2B-2AD4-4E16-B64A-68301E34E3A2}" dt="2023-11-18T16:59:40.677" v="150"/>
        <pc:sldMkLst>
          <pc:docMk/>
          <pc:sldMk cId="254271719" sldId="264"/>
        </pc:sldMkLst>
      </pc:sldChg>
      <pc:sldChg chg="addSp delSp modSp mod modTransition modAnim">
        <pc:chgData name="A00275664: Erin Kennedy" userId="ad1c6576-00e1-4fbe-bf2f-cb558a636792" providerId="ADAL" clId="{97E0DD2B-2AD4-4E16-B64A-68301E34E3A2}" dt="2023-11-18T16:59:40.677" v="150"/>
        <pc:sldMkLst>
          <pc:docMk/>
          <pc:sldMk cId="297660026" sldId="265"/>
        </pc:sldMkLst>
        <pc:spChg chg="mod">
          <ac:chgData name="A00275664: Erin Kennedy" userId="ad1c6576-00e1-4fbe-bf2f-cb558a636792" providerId="ADAL" clId="{97E0DD2B-2AD4-4E16-B64A-68301E34E3A2}" dt="2023-11-18T16:52:35.095" v="101" actId="20577"/>
          <ac:spMkLst>
            <pc:docMk/>
            <pc:sldMk cId="297660026" sldId="265"/>
            <ac:spMk id="2" creationId="{43C7955A-9A5B-E2DA-C9C9-FD3D2F9F9390}"/>
          </ac:spMkLst>
        </pc:spChg>
        <pc:spChg chg="del">
          <ac:chgData name="A00275664: Erin Kennedy" userId="ad1c6576-00e1-4fbe-bf2f-cb558a636792" providerId="ADAL" clId="{97E0DD2B-2AD4-4E16-B64A-68301E34E3A2}" dt="2023-11-18T16:52:38.703" v="102" actId="478"/>
          <ac:spMkLst>
            <pc:docMk/>
            <pc:sldMk cId="297660026" sldId="265"/>
            <ac:spMk id="3" creationId="{97CD664E-1542-AC42-1F33-A20F12A226B2}"/>
          </ac:spMkLst>
        </pc:spChg>
        <pc:spChg chg="mod">
          <ac:chgData name="A00275664: Erin Kennedy" userId="ad1c6576-00e1-4fbe-bf2f-cb558a636792" providerId="ADAL" clId="{97E0DD2B-2AD4-4E16-B64A-68301E34E3A2}" dt="2023-11-18T16:52:46.026" v="104" actId="1076"/>
          <ac:spMkLst>
            <pc:docMk/>
            <pc:sldMk cId="297660026" sldId="265"/>
            <ac:spMk id="4" creationId="{1C639585-8307-6656-707A-F68568100BF3}"/>
          </ac:spMkLst>
        </pc:spChg>
        <pc:spChg chg="add del mod">
          <ac:chgData name="A00275664: Erin Kennedy" userId="ad1c6576-00e1-4fbe-bf2f-cb558a636792" providerId="ADAL" clId="{97E0DD2B-2AD4-4E16-B64A-68301E34E3A2}" dt="2023-11-18T16:52:41.572" v="103" actId="478"/>
          <ac:spMkLst>
            <pc:docMk/>
            <pc:sldMk cId="297660026" sldId="265"/>
            <ac:spMk id="6" creationId="{709727CF-483A-6004-0B0B-BDAA8F89A4DE}"/>
          </ac:spMkLst>
        </pc:spChg>
      </pc:sldChg>
      <pc:sldChg chg="modTransition">
        <pc:chgData name="A00275664: Erin Kennedy" userId="ad1c6576-00e1-4fbe-bf2f-cb558a636792" providerId="ADAL" clId="{97E0DD2B-2AD4-4E16-B64A-68301E34E3A2}" dt="2023-11-18T16:59:40.677" v="150"/>
        <pc:sldMkLst>
          <pc:docMk/>
          <pc:sldMk cId="993186319" sldId="266"/>
        </pc:sldMkLst>
      </pc:sldChg>
      <pc:sldChg chg="modTransition modAnim">
        <pc:chgData name="A00275664: Erin Kennedy" userId="ad1c6576-00e1-4fbe-bf2f-cb558a636792" providerId="ADAL" clId="{97E0DD2B-2AD4-4E16-B64A-68301E34E3A2}" dt="2023-11-18T16:59:40.677" v="150"/>
        <pc:sldMkLst>
          <pc:docMk/>
          <pc:sldMk cId="2736114942" sldId="267"/>
        </pc:sldMkLst>
      </pc:sldChg>
      <pc:sldChg chg="modTransition">
        <pc:chgData name="A00275664: Erin Kennedy" userId="ad1c6576-00e1-4fbe-bf2f-cb558a636792" providerId="ADAL" clId="{97E0DD2B-2AD4-4E16-B64A-68301E34E3A2}" dt="2023-11-18T16:59:40.677" v="150"/>
        <pc:sldMkLst>
          <pc:docMk/>
          <pc:sldMk cId="2762997040" sldId="268"/>
        </pc:sldMkLst>
      </pc:sldChg>
      <pc:sldChg chg="modSp mod modTransition modAnim">
        <pc:chgData name="A00275664: Erin Kennedy" userId="ad1c6576-00e1-4fbe-bf2f-cb558a636792" providerId="ADAL" clId="{97E0DD2B-2AD4-4E16-B64A-68301E34E3A2}" dt="2023-11-18T16:59:40.677" v="150"/>
        <pc:sldMkLst>
          <pc:docMk/>
          <pc:sldMk cId="3840735014" sldId="269"/>
        </pc:sldMkLst>
        <pc:spChg chg="mod">
          <ac:chgData name="A00275664: Erin Kennedy" userId="ad1c6576-00e1-4fbe-bf2f-cb558a636792" providerId="ADAL" clId="{97E0DD2B-2AD4-4E16-B64A-68301E34E3A2}" dt="2023-11-18T16:54:41.270" v="124" actId="1076"/>
          <ac:spMkLst>
            <pc:docMk/>
            <pc:sldMk cId="3840735014" sldId="269"/>
            <ac:spMk id="9" creationId="{AA53F507-662F-3759-7745-34CE55FBA6D1}"/>
          </ac:spMkLst>
        </pc:spChg>
      </pc:sldChg>
      <pc:sldChg chg="modTransition modAnim">
        <pc:chgData name="A00275664: Erin Kennedy" userId="ad1c6576-00e1-4fbe-bf2f-cb558a636792" providerId="ADAL" clId="{97E0DD2B-2AD4-4E16-B64A-68301E34E3A2}" dt="2023-11-18T16:59:40.677" v="150"/>
        <pc:sldMkLst>
          <pc:docMk/>
          <pc:sldMk cId="4172763196" sldId="272"/>
        </pc:sldMkLst>
      </pc:sldChg>
      <pc:sldChg chg="modTransition modAnim">
        <pc:chgData name="A00275664: Erin Kennedy" userId="ad1c6576-00e1-4fbe-bf2f-cb558a636792" providerId="ADAL" clId="{97E0DD2B-2AD4-4E16-B64A-68301E34E3A2}" dt="2023-11-18T17:00:53.115" v="152"/>
        <pc:sldMkLst>
          <pc:docMk/>
          <pc:sldMk cId="3173186650" sldId="273"/>
        </pc:sldMkLst>
      </pc:sldChg>
      <pc:sldChg chg="addSp delSp modSp new mod modClrScheme chgLayout">
        <pc:chgData name="A00275664: Erin Kennedy" userId="ad1c6576-00e1-4fbe-bf2f-cb558a636792" providerId="ADAL" clId="{97E0DD2B-2AD4-4E16-B64A-68301E34E3A2}" dt="2023-11-18T17:08:17.289" v="194" actId="27636"/>
        <pc:sldMkLst>
          <pc:docMk/>
          <pc:sldMk cId="2414626906" sldId="274"/>
        </pc:sldMkLst>
        <pc:spChg chg="del">
          <ac:chgData name="A00275664: Erin Kennedy" userId="ad1c6576-00e1-4fbe-bf2f-cb558a636792" providerId="ADAL" clId="{97E0DD2B-2AD4-4E16-B64A-68301E34E3A2}" dt="2023-11-18T17:05:08.466" v="154" actId="700"/>
          <ac:spMkLst>
            <pc:docMk/>
            <pc:sldMk cId="2414626906" sldId="274"/>
            <ac:spMk id="2" creationId="{573A9A5A-6B7C-3372-2BAF-333B01A64A65}"/>
          </ac:spMkLst>
        </pc:spChg>
        <pc:spChg chg="del mod ord">
          <ac:chgData name="A00275664: Erin Kennedy" userId="ad1c6576-00e1-4fbe-bf2f-cb558a636792" providerId="ADAL" clId="{97E0DD2B-2AD4-4E16-B64A-68301E34E3A2}" dt="2023-11-18T17:05:08.466" v="154" actId="700"/>
          <ac:spMkLst>
            <pc:docMk/>
            <pc:sldMk cId="2414626906" sldId="274"/>
            <ac:spMk id="3" creationId="{483F1705-0963-0EC1-AFD7-90144B72452A}"/>
          </ac:spMkLst>
        </pc:spChg>
        <pc:spChg chg="del mod ord">
          <ac:chgData name="A00275664: Erin Kennedy" userId="ad1c6576-00e1-4fbe-bf2f-cb558a636792" providerId="ADAL" clId="{97E0DD2B-2AD4-4E16-B64A-68301E34E3A2}" dt="2023-11-18T17:05:08.466" v="154" actId="700"/>
          <ac:spMkLst>
            <pc:docMk/>
            <pc:sldMk cId="2414626906" sldId="274"/>
            <ac:spMk id="4" creationId="{C5B65247-BCB5-9023-06C2-B35804D0E884}"/>
          </ac:spMkLst>
        </pc:spChg>
        <pc:spChg chg="add del mod ord">
          <ac:chgData name="A00275664: Erin Kennedy" userId="ad1c6576-00e1-4fbe-bf2f-cb558a636792" providerId="ADAL" clId="{97E0DD2B-2AD4-4E16-B64A-68301E34E3A2}" dt="2023-11-18T17:05:20.430" v="155" actId="700"/>
          <ac:spMkLst>
            <pc:docMk/>
            <pc:sldMk cId="2414626906" sldId="274"/>
            <ac:spMk id="5" creationId="{8043A25E-0355-1ABE-7BBB-36DFD09B1698}"/>
          </ac:spMkLst>
        </pc:spChg>
        <pc:spChg chg="add del mod ord">
          <ac:chgData name="A00275664: Erin Kennedy" userId="ad1c6576-00e1-4fbe-bf2f-cb558a636792" providerId="ADAL" clId="{97E0DD2B-2AD4-4E16-B64A-68301E34E3A2}" dt="2023-11-18T17:05:20.430" v="155" actId="700"/>
          <ac:spMkLst>
            <pc:docMk/>
            <pc:sldMk cId="2414626906" sldId="274"/>
            <ac:spMk id="6" creationId="{CDDF1CC2-62F4-D948-CC12-3844C405BE60}"/>
          </ac:spMkLst>
        </pc:spChg>
        <pc:spChg chg="add mod ord">
          <ac:chgData name="A00275664: Erin Kennedy" userId="ad1c6576-00e1-4fbe-bf2f-cb558a636792" providerId="ADAL" clId="{97E0DD2B-2AD4-4E16-B64A-68301E34E3A2}" dt="2023-11-18T17:05:24.697" v="165" actId="20577"/>
          <ac:spMkLst>
            <pc:docMk/>
            <pc:sldMk cId="2414626906" sldId="274"/>
            <ac:spMk id="7" creationId="{45DCC42B-F839-AF66-EACC-325EFD647489}"/>
          </ac:spMkLst>
        </pc:spChg>
        <pc:spChg chg="add mod ord">
          <ac:chgData name="A00275664: Erin Kennedy" userId="ad1c6576-00e1-4fbe-bf2f-cb558a636792" providerId="ADAL" clId="{97E0DD2B-2AD4-4E16-B64A-68301E34E3A2}" dt="2023-11-18T17:08:17.289" v="194" actId="27636"/>
          <ac:spMkLst>
            <pc:docMk/>
            <pc:sldMk cId="2414626906" sldId="274"/>
            <ac:spMk id="8" creationId="{3105387C-2189-5519-DE20-6E3C414A0EEC}"/>
          </ac:spMkLst>
        </pc:spChg>
      </pc:sldChg>
      <pc:sldMasterChg chg="modTransition modSldLayout">
        <pc:chgData name="A00275664: Erin Kennedy" userId="ad1c6576-00e1-4fbe-bf2f-cb558a636792" providerId="ADAL" clId="{97E0DD2B-2AD4-4E16-B64A-68301E34E3A2}" dt="2023-11-18T16:59:40.677" v="150"/>
        <pc:sldMasterMkLst>
          <pc:docMk/>
          <pc:sldMasterMk cId="3034982234" sldId="2147483746"/>
        </pc:sldMasterMkLst>
        <pc:sldLayoutChg chg="modTransition">
          <pc:chgData name="A00275664: Erin Kennedy" userId="ad1c6576-00e1-4fbe-bf2f-cb558a636792" providerId="ADAL" clId="{97E0DD2B-2AD4-4E16-B64A-68301E34E3A2}" dt="2023-11-18T16:59:40.677" v="150"/>
          <pc:sldLayoutMkLst>
            <pc:docMk/>
            <pc:sldMasterMk cId="3034982234" sldId="2147483746"/>
            <pc:sldLayoutMk cId="811860513" sldId="2147483732"/>
          </pc:sldLayoutMkLst>
        </pc:sldLayoutChg>
        <pc:sldLayoutChg chg="modTransition">
          <pc:chgData name="A00275664: Erin Kennedy" userId="ad1c6576-00e1-4fbe-bf2f-cb558a636792" providerId="ADAL" clId="{97E0DD2B-2AD4-4E16-B64A-68301E34E3A2}" dt="2023-11-18T16:59:40.677" v="150"/>
          <pc:sldLayoutMkLst>
            <pc:docMk/>
            <pc:sldMasterMk cId="3034982234" sldId="2147483746"/>
            <pc:sldLayoutMk cId="2001422672" sldId="2147483733"/>
          </pc:sldLayoutMkLst>
        </pc:sldLayoutChg>
        <pc:sldLayoutChg chg="modTransition">
          <pc:chgData name="A00275664: Erin Kennedy" userId="ad1c6576-00e1-4fbe-bf2f-cb558a636792" providerId="ADAL" clId="{97E0DD2B-2AD4-4E16-B64A-68301E34E3A2}" dt="2023-11-18T16:59:40.677" v="150"/>
          <pc:sldLayoutMkLst>
            <pc:docMk/>
            <pc:sldMasterMk cId="3034982234" sldId="2147483746"/>
            <pc:sldLayoutMk cId="1933282235" sldId="2147483734"/>
          </pc:sldLayoutMkLst>
        </pc:sldLayoutChg>
        <pc:sldLayoutChg chg="modTransition">
          <pc:chgData name="A00275664: Erin Kennedy" userId="ad1c6576-00e1-4fbe-bf2f-cb558a636792" providerId="ADAL" clId="{97E0DD2B-2AD4-4E16-B64A-68301E34E3A2}" dt="2023-11-18T16:59:40.677" v="150"/>
          <pc:sldLayoutMkLst>
            <pc:docMk/>
            <pc:sldMasterMk cId="3034982234" sldId="2147483746"/>
            <pc:sldLayoutMk cId="523267730" sldId="2147483735"/>
          </pc:sldLayoutMkLst>
        </pc:sldLayoutChg>
        <pc:sldLayoutChg chg="modTransition">
          <pc:chgData name="A00275664: Erin Kennedy" userId="ad1c6576-00e1-4fbe-bf2f-cb558a636792" providerId="ADAL" clId="{97E0DD2B-2AD4-4E16-B64A-68301E34E3A2}" dt="2023-11-18T16:59:40.677" v="150"/>
          <pc:sldLayoutMkLst>
            <pc:docMk/>
            <pc:sldMasterMk cId="3034982234" sldId="2147483746"/>
            <pc:sldLayoutMk cId="1672269861" sldId="2147483736"/>
          </pc:sldLayoutMkLst>
        </pc:sldLayoutChg>
        <pc:sldLayoutChg chg="modTransition">
          <pc:chgData name="A00275664: Erin Kennedy" userId="ad1c6576-00e1-4fbe-bf2f-cb558a636792" providerId="ADAL" clId="{97E0DD2B-2AD4-4E16-B64A-68301E34E3A2}" dt="2023-11-18T16:59:40.677" v="150"/>
          <pc:sldLayoutMkLst>
            <pc:docMk/>
            <pc:sldMasterMk cId="3034982234" sldId="2147483746"/>
            <pc:sldLayoutMk cId="761827292" sldId="2147483737"/>
          </pc:sldLayoutMkLst>
        </pc:sldLayoutChg>
        <pc:sldLayoutChg chg="modTransition">
          <pc:chgData name="A00275664: Erin Kennedy" userId="ad1c6576-00e1-4fbe-bf2f-cb558a636792" providerId="ADAL" clId="{97E0DD2B-2AD4-4E16-B64A-68301E34E3A2}" dt="2023-11-18T16:59:40.677" v="150"/>
          <pc:sldLayoutMkLst>
            <pc:docMk/>
            <pc:sldMasterMk cId="3034982234" sldId="2147483746"/>
            <pc:sldLayoutMk cId="3068194699" sldId="2147483738"/>
          </pc:sldLayoutMkLst>
        </pc:sldLayoutChg>
        <pc:sldLayoutChg chg="modTransition">
          <pc:chgData name="A00275664: Erin Kennedy" userId="ad1c6576-00e1-4fbe-bf2f-cb558a636792" providerId="ADAL" clId="{97E0DD2B-2AD4-4E16-B64A-68301E34E3A2}" dt="2023-11-18T16:59:40.677" v="150"/>
          <pc:sldLayoutMkLst>
            <pc:docMk/>
            <pc:sldMasterMk cId="3034982234" sldId="2147483746"/>
            <pc:sldLayoutMk cId="4256663047" sldId="2147483743"/>
          </pc:sldLayoutMkLst>
        </pc:sldLayoutChg>
        <pc:sldLayoutChg chg="modTransition">
          <pc:chgData name="A00275664: Erin Kennedy" userId="ad1c6576-00e1-4fbe-bf2f-cb558a636792" providerId="ADAL" clId="{97E0DD2B-2AD4-4E16-B64A-68301E34E3A2}" dt="2023-11-18T16:59:40.677" v="150"/>
          <pc:sldLayoutMkLst>
            <pc:docMk/>
            <pc:sldMasterMk cId="3034982234" sldId="2147483746"/>
            <pc:sldLayoutMk cId="3304162564" sldId="2147483747"/>
          </pc:sldLayoutMkLst>
        </pc:sldLayoutChg>
        <pc:sldLayoutChg chg="modTransition">
          <pc:chgData name="A00275664: Erin Kennedy" userId="ad1c6576-00e1-4fbe-bf2f-cb558a636792" providerId="ADAL" clId="{97E0DD2B-2AD4-4E16-B64A-68301E34E3A2}" dt="2023-11-18T16:59:40.677" v="150"/>
          <pc:sldLayoutMkLst>
            <pc:docMk/>
            <pc:sldMasterMk cId="3034982234" sldId="2147483746"/>
            <pc:sldLayoutMk cId="4258331492" sldId="2147483748"/>
          </pc:sldLayoutMkLst>
        </pc:sldLayoutChg>
        <pc:sldLayoutChg chg="modTransition">
          <pc:chgData name="A00275664: Erin Kennedy" userId="ad1c6576-00e1-4fbe-bf2f-cb558a636792" providerId="ADAL" clId="{97E0DD2B-2AD4-4E16-B64A-68301E34E3A2}" dt="2023-11-18T16:59:40.677" v="150"/>
          <pc:sldLayoutMkLst>
            <pc:docMk/>
            <pc:sldMasterMk cId="3034982234" sldId="2147483746"/>
            <pc:sldLayoutMk cId="892670607" sldId="214748374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730A4D-5905-44BD-A25E-D9EC91D5416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108F4A1-D833-4E2B-B490-4DEC3969C881}">
      <dgm:prSet custT="1"/>
      <dgm:spPr/>
      <dgm:t>
        <a:bodyPr/>
        <a:lstStyle/>
        <a:p>
          <a:pPr>
            <a:lnSpc>
              <a:spcPct val="100000"/>
            </a:lnSpc>
          </a:pPr>
          <a:r>
            <a:rPr lang="en-IE" sz="1600" dirty="0"/>
            <a:t>Efficient data management in large quantities – Big Data</a:t>
          </a:r>
          <a:endParaRPr lang="en-US" sz="1600" dirty="0"/>
        </a:p>
      </dgm:t>
    </dgm:pt>
    <dgm:pt modelId="{302D7B23-2330-4D1A-B42D-083C09752F99}" type="parTrans" cxnId="{D121B887-9F28-4DDB-A438-796BC414F09A}">
      <dgm:prSet/>
      <dgm:spPr/>
      <dgm:t>
        <a:bodyPr/>
        <a:lstStyle/>
        <a:p>
          <a:endParaRPr lang="en-US"/>
        </a:p>
      </dgm:t>
    </dgm:pt>
    <dgm:pt modelId="{48B48475-80C2-44BC-8DB0-AB4A59258871}" type="sibTrans" cxnId="{D121B887-9F28-4DDB-A438-796BC414F09A}">
      <dgm:prSet/>
      <dgm:spPr/>
      <dgm:t>
        <a:bodyPr/>
        <a:lstStyle/>
        <a:p>
          <a:endParaRPr lang="en-US"/>
        </a:p>
      </dgm:t>
    </dgm:pt>
    <dgm:pt modelId="{A619709B-1973-4937-A336-3D413EDAB3E2}">
      <dgm:prSet custT="1"/>
      <dgm:spPr/>
      <dgm:t>
        <a:bodyPr/>
        <a:lstStyle/>
        <a:p>
          <a:pPr>
            <a:lnSpc>
              <a:spcPct val="100000"/>
            </a:lnSpc>
          </a:pPr>
          <a:r>
            <a:rPr lang="en-IE" sz="1600" dirty="0"/>
            <a:t>Reports; Without an effective data management system, compiling and visualising reports for meetings/audits can be a tedious task. Reports should effectively communicate knowledge to others</a:t>
          </a:r>
          <a:endParaRPr lang="en-US" sz="1600" dirty="0"/>
        </a:p>
      </dgm:t>
    </dgm:pt>
    <dgm:pt modelId="{36031A7E-7924-4EAE-AC10-A4A516F002FF}" type="parTrans" cxnId="{061D8913-24AE-4E85-81B8-4CA5A6FBAD51}">
      <dgm:prSet/>
      <dgm:spPr/>
      <dgm:t>
        <a:bodyPr/>
        <a:lstStyle/>
        <a:p>
          <a:endParaRPr lang="en-US"/>
        </a:p>
      </dgm:t>
    </dgm:pt>
    <dgm:pt modelId="{AD7A2E39-637F-486F-95BE-70DD169E34B5}" type="sibTrans" cxnId="{061D8913-24AE-4E85-81B8-4CA5A6FBAD51}">
      <dgm:prSet/>
      <dgm:spPr/>
      <dgm:t>
        <a:bodyPr/>
        <a:lstStyle/>
        <a:p>
          <a:endParaRPr lang="en-US"/>
        </a:p>
      </dgm:t>
    </dgm:pt>
    <dgm:pt modelId="{79DCF16B-831A-4411-AE10-131DD0C2D338}">
      <dgm:prSet custT="1"/>
      <dgm:spPr/>
      <dgm:t>
        <a:bodyPr/>
        <a:lstStyle/>
        <a:p>
          <a:pPr>
            <a:lnSpc>
              <a:spcPct val="100000"/>
            </a:lnSpc>
          </a:pPr>
          <a:r>
            <a:rPr lang="en-IE" sz="1600" dirty="0"/>
            <a:t>Compliance with Regulatory Bodies and Relevant Laws; Standards must be strictly adhered to for healthcare practices and meetings/reviews regularly held. Data analysis can help visualise and communicate problems and ensure compliance in relevant areas</a:t>
          </a:r>
          <a:endParaRPr lang="en-US" sz="1600" dirty="0"/>
        </a:p>
      </dgm:t>
    </dgm:pt>
    <dgm:pt modelId="{ABE4B1D7-F56B-4015-85A3-EFC7D01CD9A3}" type="parTrans" cxnId="{51C0FCEC-006B-4592-9F15-468C2A8CA225}">
      <dgm:prSet/>
      <dgm:spPr/>
      <dgm:t>
        <a:bodyPr/>
        <a:lstStyle/>
        <a:p>
          <a:endParaRPr lang="en-US"/>
        </a:p>
      </dgm:t>
    </dgm:pt>
    <dgm:pt modelId="{CDE1508B-CA17-446F-89B7-B0049FEFEB92}" type="sibTrans" cxnId="{51C0FCEC-006B-4592-9F15-468C2A8CA225}">
      <dgm:prSet/>
      <dgm:spPr/>
      <dgm:t>
        <a:bodyPr/>
        <a:lstStyle/>
        <a:p>
          <a:endParaRPr lang="en-US"/>
        </a:p>
      </dgm:t>
    </dgm:pt>
    <dgm:pt modelId="{B700CAAD-CF2E-4567-A7A3-167E00A2E150}">
      <dgm:prSet custT="1"/>
      <dgm:spPr/>
      <dgm:t>
        <a:bodyPr/>
        <a:lstStyle/>
        <a:p>
          <a:pPr>
            <a:lnSpc>
              <a:spcPct val="100000"/>
            </a:lnSpc>
          </a:pPr>
          <a:r>
            <a:rPr lang="en-IE" sz="1600" dirty="0"/>
            <a:t>Accurate Tax Billing; With accurate and efficient data analysis and management of patient invoices and billing history, a GP practice can ensure accuracy in invoices sent/paid for and guarantee accurate reimbursement amounts.</a:t>
          </a:r>
          <a:endParaRPr lang="en-US" sz="1600" dirty="0"/>
        </a:p>
      </dgm:t>
    </dgm:pt>
    <dgm:pt modelId="{BB68C201-A9A1-433C-AE49-FA97642EA447}" type="parTrans" cxnId="{45F668A5-0F57-49B8-8CCD-81236914C74D}">
      <dgm:prSet/>
      <dgm:spPr/>
      <dgm:t>
        <a:bodyPr/>
        <a:lstStyle/>
        <a:p>
          <a:endParaRPr lang="en-US"/>
        </a:p>
      </dgm:t>
    </dgm:pt>
    <dgm:pt modelId="{6E5ADA4D-7111-4A75-B4DF-955448496F63}" type="sibTrans" cxnId="{45F668A5-0F57-49B8-8CCD-81236914C74D}">
      <dgm:prSet/>
      <dgm:spPr/>
      <dgm:t>
        <a:bodyPr/>
        <a:lstStyle/>
        <a:p>
          <a:endParaRPr lang="en-US"/>
        </a:p>
      </dgm:t>
    </dgm:pt>
    <dgm:pt modelId="{B4723D31-FAD8-418A-9464-6D9FD0E91B8D}" type="pres">
      <dgm:prSet presAssocID="{4F730A4D-5905-44BD-A25E-D9EC91D54163}" presName="root" presStyleCnt="0">
        <dgm:presLayoutVars>
          <dgm:dir/>
          <dgm:resizeHandles val="exact"/>
        </dgm:presLayoutVars>
      </dgm:prSet>
      <dgm:spPr/>
    </dgm:pt>
    <dgm:pt modelId="{AA5AE758-BE3B-4E05-AA1B-199733145B87}" type="pres">
      <dgm:prSet presAssocID="{0108F4A1-D833-4E2B-B490-4DEC3969C881}" presName="compNode" presStyleCnt="0"/>
      <dgm:spPr/>
    </dgm:pt>
    <dgm:pt modelId="{C53CF717-9295-4F63-94F8-04E6BC789E3B}" type="pres">
      <dgm:prSet presAssocID="{0108F4A1-D833-4E2B-B490-4DEC3969C881}" presName="bgRect" presStyleLbl="bgShp" presStyleIdx="0" presStyleCnt="4"/>
      <dgm:spPr/>
    </dgm:pt>
    <dgm:pt modelId="{36AA29DE-78D2-49BF-AA93-2E5BFE50790F}" type="pres">
      <dgm:prSet presAssocID="{0108F4A1-D833-4E2B-B490-4DEC3969C88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165AE69-0890-4B52-8F57-9EF922F4C56B}" type="pres">
      <dgm:prSet presAssocID="{0108F4A1-D833-4E2B-B490-4DEC3969C881}" presName="spaceRect" presStyleCnt="0"/>
      <dgm:spPr/>
    </dgm:pt>
    <dgm:pt modelId="{D1B25F15-5FD4-49AF-898B-158F10B7950B}" type="pres">
      <dgm:prSet presAssocID="{0108F4A1-D833-4E2B-B490-4DEC3969C881}" presName="parTx" presStyleLbl="revTx" presStyleIdx="0" presStyleCnt="4">
        <dgm:presLayoutVars>
          <dgm:chMax val="0"/>
          <dgm:chPref val="0"/>
        </dgm:presLayoutVars>
      </dgm:prSet>
      <dgm:spPr/>
    </dgm:pt>
    <dgm:pt modelId="{EB1EC521-9875-466B-B145-3A90FF5252BE}" type="pres">
      <dgm:prSet presAssocID="{48B48475-80C2-44BC-8DB0-AB4A59258871}" presName="sibTrans" presStyleCnt="0"/>
      <dgm:spPr/>
    </dgm:pt>
    <dgm:pt modelId="{887E22B6-FEF6-4DF0-B9F1-0F353B9D6AFB}" type="pres">
      <dgm:prSet presAssocID="{A619709B-1973-4937-A336-3D413EDAB3E2}" presName="compNode" presStyleCnt="0"/>
      <dgm:spPr/>
    </dgm:pt>
    <dgm:pt modelId="{DC6F78E1-9019-4830-A83E-010090A3636D}" type="pres">
      <dgm:prSet presAssocID="{A619709B-1973-4937-A336-3D413EDAB3E2}" presName="bgRect" presStyleLbl="bgShp" presStyleIdx="1" presStyleCnt="4"/>
      <dgm:spPr/>
    </dgm:pt>
    <dgm:pt modelId="{CD4A6B78-80F2-4B03-B886-49E5B212D992}" type="pres">
      <dgm:prSet presAssocID="{A619709B-1973-4937-A336-3D413EDAB3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253DAA2A-FB03-4810-BD50-03991BBFB100}" type="pres">
      <dgm:prSet presAssocID="{A619709B-1973-4937-A336-3D413EDAB3E2}" presName="spaceRect" presStyleCnt="0"/>
      <dgm:spPr/>
    </dgm:pt>
    <dgm:pt modelId="{5B0DA7D2-3745-42A6-B60E-42A2A889A6F6}" type="pres">
      <dgm:prSet presAssocID="{A619709B-1973-4937-A336-3D413EDAB3E2}" presName="parTx" presStyleLbl="revTx" presStyleIdx="1" presStyleCnt="4">
        <dgm:presLayoutVars>
          <dgm:chMax val="0"/>
          <dgm:chPref val="0"/>
        </dgm:presLayoutVars>
      </dgm:prSet>
      <dgm:spPr/>
    </dgm:pt>
    <dgm:pt modelId="{ED2DECE7-7E44-4BB3-BB2E-7C7A489CFE6C}" type="pres">
      <dgm:prSet presAssocID="{AD7A2E39-637F-486F-95BE-70DD169E34B5}" presName="sibTrans" presStyleCnt="0"/>
      <dgm:spPr/>
    </dgm:pt>
    <dgm:pt modelId="{11571393-F395-4E48-9F5D-05B81E2BF0B3}" type="pres">
      <dgm:prSet presAssocID="{79DCF16B-831A-4411-AE10-131DD0C2D338}" presName="compNode" presStyleCnt="0"/>
      <dgm:spPr/>
    </dgm:pt>
    <dgm:pt modelId="{EE0F380B-4456-41EF-8A99-059EE1C4A64D}" type="pres">
      <dgm:prSet presAssocID="{79DCF16B-831A-4411-AE10-131DD0C2D338}" presName="bgRect" presStyleLbl="bgShp" presStyleIdx="2" presStyleCnt="4"/>
      <dgm:spPr/>
    </dgm:pt>
    <dgm:pt modelId="{3DEDD4C4-D0B0-41CD-B24B-93DF8F6E57FA}" type="pres">
      <dgm:prSet presAssocID="{79DCF16B-831A-4411-AE10-131DD0C2D33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dge"/>
        </a:ext>
      </dgm:extLst>
    </dgm:pt>
    <dgm:pt modelId="{1C3208E0-D6DF-4FA4-A22F-840A1DBDFDEC}" type="pres">
      <dgm:prSet presAssocID="{79DCF16B-831A-4411-AE10-131DD0C2D338}" presName="spaceRect" presStyleCnt="0"/>
      <dgm:spPr/>
    </dgm:pt>
    <dgm:pt modelId="{E1E0155D-9444-48B9-9D63-7F16CE469491}" type="pres">
      <dgm:prSet presAssocID="{79DCF16B-831A-4411-AE10-131DD0C2D338}" presName="parTx" presStyleLbl="revTx" presStyleIdx="2" presStyleCnt="4" custScaleY="87774" custLinFactNeighborX="660" custLinFactNeighborY="6479">
        <dgm:presLayoutVars>
          <dgm:chMax val="0"/>
          <dgm:chPref val="0"/>
        </dgm:presLayoutVars>
      </dgm:prSet>
      <dgm:spPr/>
    </dgm:pt>
    <dgm:pt modelId="{73694DC1-4476-43B0-96ED-9D1F751D9DE4}" type="pres">
      <dgm:prSet presAssocID="{CDE1508B-CA17-446F-89B7-B0049FEFEB92}" presName="sibTrans" presStyleCnt="0"/>
      <dgm:spPr/>
    </dgm:pt>
    <dgm:pt modelId="{83DBBDBB-8532-452C-9848-7B2FF066E1B9}" type="pres">
      <dgm:prSet presAssocID="{B700CAAD-CF2E-4567-A7A3-167E00A2E150}" presName="compNode" presStyleCnt="0"/>
      <dgm:spPr/>
    </dgm:pt>
    <dgm:pt modelId="{A1FB8CFA-202F-4A74-A0C7-0AAB9872818A}" type="pres">
      <dgm:prSet presAssocID="{B700CAAD-CF2E-4567-A7A3-167E00A2E150}" presName="bgRect" presStyleLbl="bgShp" presStyleIdx="3" presStyleCnt="4"/>
      <dgm:spPr/>
    </dgm:pt>
    <dgm:pt modelId="{28DE0561-A281-47D8-BE6A-0E1FF50E27BD}" type="pres">
      <dgm:prSet presAssocID="{B700CAAD-CF2E-4567-A7A3-167E00A2E15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0FB3DC0A-42C1-4EC4-ABEA-2A3ECE99996E}" type="pres">
      <dgm:prSet presAssocID="{B700CAAD-CF2E-4567-A7A3-167E00A2E150}" presName="spaceRect" presStyleCnt="0"/>
      <dgm:spPr/>
    </dgm:pt>
    <dgm:pt modelId="{55FEB0D6-3172-4546-B8F3-AF9E0438D70D}" type="pres">
      <dgm:prSet presAssocID="{B700CAAD-CF2E-4567-A7A3-167E00A2E150}" presName="parTx" presStyleLbl="revTx" presStyleIdx="3" presStyleCnt="4" custScaleY="108587" custLinFactNeighborX="754" custLinFactNeighborY="1643">
        <dgm:presLayoutVars>
          <dgm:chMax val="0"/>
          <dgm:chPref val="0"/>
        </dgm:presLayoutVars>
      </dgm:prSet>
      <dgm:spPr/>
    </dgm:pt>
  </dgm:ptLst>
  <dgm:cxnLst>
    <dgm:cxn modelId="{061D8913-24AE-4E85-81B8-4CA5A6FBAD51}" srcId="{4F730A4D-5905-44BD-A25E-D9EC91D54163}" destId="{A619709B-1973-4937-A336-3D413EDAB3E2}" srcOrd="1" destOrd="0" parTransId="{36031A7E-7924-4EAE-AC10-A4A516F002FF}" sibTransId="{AD7A2E39-637F-486F-95BE-70DD169E34B5}"/>
    <dgm:cxn modelId="{C582D736-51D7-4690-A27A-4E9B4C6013C4}" type="presOf" srcId="{A619709B-1973-4937-A336-3D413EDAB3E2}" destId="{5B0DA7D2-3745-42A6-B60E-42A2A889A6F6}" srcOrd="0" destOrd="0" presId="urn:microsoft.com/office/officeart/2018/2/layout/IconVerticalSolidList"/>
    <dgm:cxn modelId="{41CAF662-2350-4F7E-BFA9-438F89CA54F3}" type="presOf" srcId="{B700CAAD-CF2E-4567-A7A3-167E00A2E150}" destId="{55FEB0D6-3172-4546-B8F3-AF9E0438D70D}" srcOrd="0" destOrd="0" presId="urn:microsoft.com/office/officeart/2018/2/layout/IconVerticalSolidList"/>
    <dgm:cxn modelId="{05814C6A-AE91-43B9-86BF-52DA0EA83703}" type="presOf" srcId="{79DCF16B-831A-4411-AE10-131DD0C2D338}" destId="{E1E0155D-9444-48B9-9D63-7F16CE469491}" srcOrd="0" destOrd="0" presId="urn:microsoft.com/office/officeart/2018/2/layout/IconVerticalSolidList"/>
    <dgm:cxn modelId="{D121B887-9F28-4DDB-A438-796BC414F09A}" srcId="{4F730A4D-5905-44BD-A25E-D9EC91D54163}" destId="{0108F4A1-D833-4E2B-B490-4DEC3969C881}" srcOrd="0" destOrd="0" parTransId="{302D7B23-2330-4D1A-B42D-083C09752F99}" sibTransId="{48B48475-80C2-44BC-8DB0-AB4A59258871}"/>
    <dgm:cxn modelId="{37D5F593-D18C-425E-9469-8F5EBCB10176}" type="presOf" srcId="{0108F4A1-D833-4E2B-B490-4DEC3969C881}" destId="{D1B25F15-5FD4-49AF-898B-158F10B7950B}" srcOrd="0" destOrd="0" presId="urn:microsoft.com/office/officeart/2018/2/layout/IconVerticalSolidList"/>
    <dgm:cxn modelId="{45F668A5-0F57-49B8-8CCD-81236914C74D}" srcId="{4F730A4D-5905-44BD-A25E-D9EC91D54163}" destId="{B700CAAD-CF2E-4567-A7A3-167E00A2E150}" srcOrd="3" destOrd="0" parTransId="{BB68C201-A9A1-433C-AE49-FA97642EA447}" sibTransId="{6E5ADA4D-7111-4A75-B4DF-955448496F63}"/>
    <dgm:cxn modelId="{51C0FCEC-006B-4592-9F15-468C2A8CA225}" srcId="{4F730A4D-5905-44BD-A25E-D9EC91D54163}" destId="{79DCF16B-831A-4411-AE10-131DD0C2D338}" srcOrd="2" destOrd="0" parTransId="{ABE4B1D7-F56B-4015-85A3-EFC7D01CD9A3}" sibTransId="{CDE1508B-CA17-446F-89B7-B0049FEFEB92}"/>
    <dgm:cxn modelId="{FCE6B8FD-93FC-4B42-BB7D-4BC40060CCD0}" type="presOf" srcId="{4F730A4D-5905-44BD-A25E-D9EC91D54163}" destId="{B4723D31-FAD8-418A-9464-6D9FD0E91B8D}" srcOrd="0" destOrd="0" presId="urn:microsoft.com/office/officeart/2018/2/layout/IconVerticalSolidList"/>
    <dgm:cxn modelId="{9047467B-2B81-4151-BEC1-C431068867A6}" type="presParOf" srcId="{B4723D31-FAD8-418A-9464-6D9FD0E91B8D}" destId="{AA5AE758-BE3B-4E05-AA1B-199733145B87}" srcOrd="0" destOrd="0" presId="urn:microsoft.com/office/officeart/2018/2/layout/IconVerticalSolidList"/>
    <dgm:cxn modelId="{C2F8B9DB-517D-4F6D-AC5C-AF1CD32B3419}" type="presParOf" srcId="{AA5AE758-BE3B-4E05-AA1B-199733145B87}" destId="{C53CF717-9295-4F63-94F8-04E6BC789E3B}" srcOrd="0" destOrd="0" presId="urn:microsoft.com/office/officeart/2018/2/layout/IconVerticalSolidList"/>
    <dgm:cxn modelId="{BD5E7074-EFFC-4FCA-8B8F-574D656CB0D9}" type="presParOf" srcId="{AA5AE758-BE3B-4E05-AA1B-199733145B87}" destId="{36AA29DE-78D2-49BF-AA93-2E5BFE50790F}" srcOrd="1" destOrd="0" presId="urn:microsoft.com/office/officeart/2018/2/layout/IconVerticalSolidList"/>
    <dgm:cxn modelId="{779F8DA5-CD41-404B-9051-BF9F69A1042A}" type="presParOf" srcId="{AA5AE758-BE3B-4E05-AA1B-199733145B87}" destId="{D165AE69-0890-4B52-8F57-9EF922F4C56B}" srcOrd="2" destOrd="0" presId="urn:microsoft.com/office/officeart/2018/2/layout/IconVerticalSolidList"/>
    <dgm:cxn modelId="{2C6E2447-9050-4568-A897-460C404A2A85}" type="presParOf" srcId="{AA5AE758-BE3B-4E05-AA1B-199733145B87}" destId="{D1B25F15-5FD4-49AF-898B-158F10B7950B}" srcOrd="3" destOrd="0" presId="urn:microsoft.com/office/officeart/2018/2/layout/IconVerticalSolidList"/>
    <dgm:cxn modelId="{81AAC311-4A73-4FD0-AB50-542E9894F714}" type="presParOf" srcId="{B4723D31-FAD8-418A-9464-6D9FD0E91B8D}" destId="{EB1EC521-9875-466B-B145-3A90FF5252BE}" srcOrd="1" destOrd="0" presId="urn:microsoft.com/office/officeart/2018/2/layout/IconVerticalSolidList"/>
    <dgm:cxn modelId="{FDC85CA6-EB08-4FC9-BA9E-E75B8E7207FF}" type="presParOf" srcId="{B4723D31-FAD8-418A-9464-6D9FD0E91B8D}" destId="{887E22B6-FEF6-4DF0-B9F1-0F353B9D6AFB}" srcOrd="2" destOrd="0" presId="urn:microsoft.com/office/officeart/2018/2/layout/IconVerticalSolidList"/>
    <dgm:cxn modelId="{3B58F1B3-4E3E-480C-B4A3-8B8900175C95}" type="presParOf" srcId="{887E22B6-FEF6-4DF0-B9F1-0F353B9D6AFB}" destId="{DC6F78E1-9019-4830-A83E-010090A3636D}" srcOrd="0" destOrd="0" presId="urn:microsoft.com/office/officeart/2018/2/layout/IconVerticalSolidList"/>
    <dgm:cxn modelId="{BC7780C6-6B46-4B9D-AEA3-E51B7F8D14CE}" type="presParOf" srcId="{887E22B6-FEF6-4DF0-B9F1-0F353B9D6AFB}" destId="{CD4A6B78-80F2-4B03-B886-49E5B212D992}" srcOrd="1" destOrd="0" presId="urn:microsoft.com/office/officeart/2018/2/layout/IconVerticalSolidList"/>
    <dgm:cxn modelId="{DDCBEAD2-D065-486E-BD19-AB9789703337}" type="presParOf" srcId="{887E22B6-FEF6-4DF0-B9F1-0F353B9D6AFB}" destId="{253DAA2A-FB03-4810-BD50-03991BBFB100}" srcOrd="2" destOrd="0" presId="urn:microsoft.com/office/officeart/2018/2/layout/IconVerticalSolidList"/>
    <dgm:cxn modelId="{57B05E81-5427-4A1A-B7C4-D8768EA0FD56}" type="presParOf" srcId="{887E22B6-FEF6-4DF0-B9F1-0F353B9D6AFB}" destId="{5B0DA7D2-3745-42A6-B60E-42A2A889A6F6}" srcOrd="3" destOrd="0" presId="urn:microsoft.com/office/officeart/2018/2/layout/IconVerticalSolidList"/>
    <dgm:cxn modelId="{502B7DDA-6F63-43D4-9F50-0B9E10BE0144}" type="presParOf" srcId="{B4723D31-FAD8-418A-9464-6D9FD0E91B8D}" destId="{ED2DECE7-7E44-4BB3-BB2E-7C7A489CFE6C}" srcOrd="3" destOrd="0" presId="urn:microsoft.com/office/officeart/2018/2/layout/IconVerticalSolidList"/>
    <dgm:cxn modelId="{26B0C129-465D-4E1D-BE94-3B7C2E6745B6}" type="presParOf" srcId="{B4723D31-FAD8-418A-9464-6D9FD0E91B8D}" destId="{11571393-F395-4E48-9F5D-05B81E2BF0B3}" srcOrd="4" destOrd="0" presId="urn:microsoft.com/office/officeart/2018/2/layout/IconVerticalSolidList"/>
    <dgm:cxn modelId="{F8299FAE-A41D-4FB9-864D-9D4A736957EB}" type="presParOf" srcId="{11571393-F395-4E48-9F5D-05B81E2BF0B3}" destId="{EE0F380B-4456-41EF-8A99-059EE1C4A64D}" srcOrd="0" destOrd="0" presId="urn:microsoft.com/office/officeart/2018/2/layout/IconVerticalSolidList"/>
    <dgm:cxn modelId="{E34C9BA3-8FB1-495D-A001-A3EF991C597D}" type="presParOf" srcId="{11571393-F395-4E48-9F5D-05B81E2BF0B3}" destId="{3DEDD4C4-D0B0-41CD-B24B-93DF8F6E57FA}" srcOrd="1" destOrd="0" presId="urn:microsoft.com/office/officeart/2018/2/layout/IconVerticalSolidList"/>
    <dgm:cxn modelId="{97FEEC69-6076-42E7-8F14-7BF03D413782}" type="presParOf" srcId="{11571393-F395-4E48-9F5D-05B81E2BF0B3}" destId="{1C3208E0-D6DF-4FA4-A22F-840A1DBDFDEC}" srcOrd="2" destOrd="0" presId="urn:microsoft.com/office/officeart/2018/2/layout/IconVerticalSolidList"/>
    <dgm:cxn modelId="{BE0AFAE2-F2B0-40C1-AB92-5B6E6BB92EFC}" type="presParOf" srcId="{11571393-F395-4E48-9F5D-05B81E2BF0B3}" destId="{E1E0155D-9444-48B9-9D63-7F16CE469491}" srcOrd="3" destOrd="0" presId="urn:microsoft.com/office/officeart/2018/2/layout/IconVerticalSolidList"/>
    <dgm:cxn modelId="{C61A316D-CFF5-4000-9930-8721B5B060C6}" type="presParOf" srcId="{B4723D31-FAD8-418A-9464-6D9FD0E91B8D}" destId="{73694DC1-4476-43B0-96ED-9D1F751D9DE4}" srcOrd="5" destOrd="0" presId="urn:microsoft.com/office/officeart/2018/2/layout/IconVerticalSolidList"/>
    <dgm:cxn modelId="{92D2BEB8-20A3-4E76-9BCE-9B0AD3840F59}" type="presParOf" srcId="{B4723D31-FAD8-418A-9464-6D9FD0E91B8D}" destId="{83DBBDBB-8532-452C-9848-7B2FF066E1B9}" srcOrd="6" destOrd="0" presId="urn:microsoft.com/office/officeart/2018/2/layout/IconVerticalSolidList"/>
    <dgm:cxn modelId="{024ECDDB-7BCB-4F72-9915-E2A9DFB06300}" type="presParOf" srcId="{83DBBDBB-8532-452C-9848-7B2FF066E1B9}" destId="{A1FB8CFA-202F-4A74-A0C7-0AAB9872818A}" srcOrd="0" destOrd="0" presId="urn:microsoft.com/office/officeart/2018/2/layout/IconVerticalSolidList"/>
    <dgm:cxn modelId="{850E827F-6EC4-4FBF-AFD6-9C164A200529}" type="presParOf" srcId="{83DBBDBB-8532-452C-9848-7B2FF066E1B9}" destId="{28DE0561-A281-47D8-BE6A-0E1FF50E27BD}" srcOrd="1" destOrd="0" presId="urn:microsoft.com/office/officeart/2018/2/layout/IconVerticalSolidList"/>
    <dgm:cxn modelId="{CE72A647-83E4-4FD8-85AC-6691F52DCA00}" type="presParOf" srcId="{83DBBDBB-8532-452C-9848-7B2FF066E1B9}" destId="{0FB3DC0A-42C1-4EC4-ABEA-2A3ECE99996E}" srcOrd="2" destOrd="0" presId="urn:microsoft.com/office/officeart/2018/2/layout/IconVerticalSolidList"/>
    <dgm:cxn modelId="{3E902A2E-2AF8-4718-B4F9-2F6CC4EB0B87}" type="presParOf" srcId="{83DBBDBB-8532-452C-9848-7B2FF066E1B9}" destId="{55FEB0D6-3172-4546-B8F3-AF9E0438D70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CF717-9295-4F63-94F8-04E6BC789E3B}">
      <dsp:nvSpPr>
        <dsp:cNvPr id="0" name=""/>
        <dsp:cNvSpPr/>
      </dsp:nvSpPr>
      <dsp:spPr>
        <a:xfrm>
          <a:off x="0" y="274947"/>
          <a:ext cx="10058399" cy="65082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A29DE-78D2-49BF-AA93-2E5BFE50790F}">
      <dsp:nvSpPr>
        <dsp:cNvPr id="0" name=""/>
        <dsp:cNvSpPr/>
      </dsp:nvSpPr>
      <dsp:spPr>
        <a:xfrm>
          <a:off x="196873" y="421381"/>
          <a:ext cx="357951" cy="357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B25F15-5FD4-49AF-898B-158F10B7950B}">
      <dsp:nvSpPr>
        <dsp:cNvPr id="0" name=""/>
        <dsp:cNvSpPr/>
      </dsp:nvSpPr>
      <dsp:spPr>
        <a:xfrm>
          <a:off x="751697" y="274947"/>
          <a:ext cx="9237036" cy="598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37" tIns="63337" rIns="63337" bIns="63337" numCol="1" spcCol="1270" anchor="ctr" anchorCtr="0">
          <a:noAutofit/>
        </a:bodyPr>
        <a:lstStyle/>
        <a:p>
          <a:pPr marL="0" lvl="0" indent="0" algn="l" defTabSz="711200">
            <a:lnSpc>
              <a:spcPct val="100000"/>
            </a:lnSpc>
            <a:spcBef>
              <a:spcPct val="0"/>
            </a:spcBef>
            <a:spcAft>
              <a:spcPct val="35000"/>
            </a:spcAft>
            <a:buNone/>
          </a:pPr>
          <a:r>
            <a:rPr lang="en-IE" sz="1600" kern="1200" dirty="0"/>
            <a:t>Efficient data management in large quantities – Big Data</a:t>
          </a:r>
          <a:endParaRPr lang="en-US" sz="1600" kern="1200" dirty="0"/>
        </a:p>
      </dsp:txBody>
      <dsp:txXfrm>
        <a:off x="751697" y="274947"/>
        <a:ext cx="9237036" cy="598456"/>
      </dsp:txXfrm>
    </dsp:sp>
    <dsp:sp modelId="{DC6F78E1-9019-4830-A83E-010090A3636D}">
      <dsp:nvSpPr>
        <dsp:cNvPr id="0" name=""/>
        <dsp:cNvSpPr/>
      </dsp:nvSpPr>
      <dsp:spPr>
        <a:xfrm>
          <a:off x="0" y="1119774"/>
          <a:ext cx="10058399" cy="65082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A6B78-80F2-4B03-B886-49E5B212D992}">
      <dsp:nvSpPr>
        <dsp:cNvPr id="0" name=""/>
        <dsp:cNvSpPr/>
      </dsp:nvSpPr>
      <dsp:spPr>
        <a:xfrm>
          <a:off x="196873" y="1266208"/>
          <a:ext cx="357951" cy="357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0DA7D2-3745-42A6-B60E-42A2A889A6F6}">
      <dsp:nvSpPr>
        <dsp:cNvPr id="0" name=""/>
        <dsp:cNvSpPr/>
      </dsp:nvSpPr>
      <dsp:spPr>
        <a:xfrm>
          <a:off x="751697" y="1119774"/>
          <a:ext cx="9237036" cy="598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37" tIns="63337" rIns="63337" bIns="63337" numCol="1" spcCol="1270" anchor="ctr" anchorCtr="0">
          <a:noAutofit/>
        </a:bodyPr>
        <a:lstStyle/>
        <a:p>
          <a:pPr marL="0" lvl="0" indent="0" algn="l" defTabSz="711200">
            <a:lnSpc>
              <a:spcPct val="100000"/>
            </a:lnSpc>
            <a:spcBef>
              <a:spcPct val="0"/>
            </a:spcBef>
            <a:spcAft>
              <a:spcPct val="35000"/>
            </a:spcAft>
            <a:buNone/>
          </a:pPr>
          <a:r>
            <a:rPr lang="en-IE" sz="1600" kern="1200" dirty="0"/>
            <a:t>Reports; Without an effective data management system, compiling and visualising reports for meetings/audits can be a tedious task. Reports should effectively communicate knowledge to others</a:t>
          </a:r>
          <a:endParaRPr lang="en-US" sz="1600" kern="1200" dirty="0"/>
        </a:p>
      </dsp:txBody>
      <dsp:txXfrm>
        <a:off x="751697" y="1119774"/>
        <a:ext cx="9237036" cy="598456"/>
      </dsp:txXfrm>
    </dsp:sp>
    <dsp:sp modelId="{EE0F380B-4456-41EF-8A99-059EE1C4A64D}">
      <dsp:nvSpPr>
        <dsp:cNvPr id="0" name=""/>
        <dsp:cNvSpPr/>
      </dsp:nvSpPr>
      <dsp:spPr>
        <a:xfrm>
          <a:off x="0" y="1964601"/>
          <a:ext cx="10058399" cy="65082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DD4C4-D0B0-41CD-B24B-93DF8F6E57FA}">
      <dsp:nvSpPr>
        <dsp:cNvPr id="0" name=""/>
        <dsp:cNvSpPr/>
      </dsp:nvSpPr>
      <dsp:spPr>
        <a:xfrm>
          <a:off x="196873" y="2111036"/>
          <a:ext cx="357951" cy="357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E0155D-9444-48B9-9D63-7F16CE469491}">
      <dsp:nvSpPr>
        <dsp:cNvPr id="0" name=""/>
        <dsp:cNvSpPr/>
      </dsp:nvSpPr>
      <dsp:spPr>
        <a:xfrm>
          <a:off x="812661" y="2039959"/>
          <a:ext cx="9237036" cy="525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37" tIns="63337" rIns="63337" bIns="63337" numCol="1" spcCol="1270" anchor="ctr" anchorCtr="0">
          <a:noAutofit/>
        </a:bodyPr>
        <a:lstStyle/>
        <a:p>
          <a:pPr marL="0" lvl="0" indent="0" algn="l" defTabSz="711200">
            <a:lnSpc>
              <a:spcPct val="100000"/>
            </a:lnSpc>
            <a:spcBef>
              <a:spcPct val="0"/>
            </a:spcBef>
            <a:spcAft>
              <a:spcPct val="35000"/>
            </a:spcAft>
            <a:buNone/>
          </a:pPr>
          <a:r>
            <a:rPr lang="en-IE" sz="1600" kern="1200" dirty="0"/>
            <a:t>Compliance with Regulatory Bodies and Relevant Laws; Standards must be strictly adhered to for healthcare practices and meetings/reviews regularly held. Data analysis can help visualise and communicate problems and ensure compliance in relevant areas</a:t>
          </a:r>
          <a:endParaRPr lang="en-US" sz="1600" kern="1200" dirty="0"/>
        </a:p>
      </dsp:txBody>
      <dsp:txXfrm>
        <a:off x="812661" y="2039959"/>
        <a:ext cx="9237036" cy="525289"/>
      </dsp:txXfrm>
    </dsp:sp>
    <dsp:sp modelId="{A1FB8CFA-202F-4A74-A0C7-0AAB9872818A}">
      <dsp:nvSpPr>
        <dsp:cNvPr id="0" name=""/>
        <dsp:cNvSpPr/>
      </dsp:nvSpPr>
      <dsp:spPr>
        <a:xfrm>
          <a:off x="0" y="2835123"/>
          <a:ext cx="10058399" cy="65082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DE0561-A281-47D8-BE6A-0E1FF50E27BD}">
      <dsp:nvSpPr>
        <dsp:cNvPr id="0" name=""/>
        <dsp:cNvSpPr/>
      </dsp:nvSpPr>
      <dsp:spPr>
        <a:xfrm>
          <a:off x="196873" y="2981557"/>
          <a:ext cx="357951" cy="3579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FEB0D6-3172-4546-B8F3-AF9E0438D70D}">
      <dsp:nvSpPr>
        <dsp:cNvPr id="0" name=""/>
        <dsp:cNvSpPr/>
      </dsp:nvSpPr>
      <dsp:spPr>
        <a:xfrm>
          <a:off x="821344" y="2819261"/>
          <a:ext cx="9237036" cy="649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37" tIns="63337" rIns="63337" bIns="63337" numCol="1" spcCol="1270" anchor="ctr" anchorCtr="0">
          <a:noAutofit/>
        </a:bodyPr>
        <a:lstStyle/>
        <a:p>
          <a:pPr marL="0" lvl="0" indent="0" algn="l" defTabSz="711200">
            <a:lnSpc>
              <a:spcPct val="100000"/>
            </a:lnSpc>
            <a:spcBef>
              <a:spcPct val="0"/>
            </a:spcBef>
            <a:spcAft>
              <a:spcPct val="35000"/>
            </a:spcAft>
            <a:buNone/>
          </a:pPr>
          <a:r>
            <a:rPr lang="en-IE" sz="1600" kern="1200" dirty="0"/>
            <a:t>Accurate Tax Billing; With accurate and efficient data analysis and management of patient invoices and billing history, a GP practice can ensure accuracy in invoices sent/paid for and guarantee accurate reimbursement amounts.</a:t>
          </a:r>
          <a:endParaRPr lang="en-US" sz="1600" kern="1200" dirty="0"/>
        </a:p>
      </dsp:txBody>
      <dsp:txXfrm>
        <a:off x="821344" y="2819261"/>
        <a:ext cx="9237036" cy="6498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3CE1C-DDD5-46E2-84BB-80EE9B790468}" type="datetimeFigureOut">
              <a:rPr lang="en-IE" smtClean="0"/>
              <a:t>18/11/2023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5FFABE-7FCD-491F-AF0D-C10A77E9B1A3}" type="slidenum">
              <a:rPr lang="en-IE" smtClean="0"/>
              <a:t>‹#›</a:t>
            </a:fld>
            <a:endParaRPr lang="en-IE"/>
          </a:p>
        </p:txBody>
      </p:sp>
    </p:spTree>
    <p:extLst>
      <p:ext uri="{BB962C8B-B14F-4D97-AF65-F5344CB8AC3E}">
        <p14:creationId xmlns:p14="http://schemas.microsoft.com/office/powerpoint/2010/main" val="2320997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solidFill>
                  <a:srgbClr val="FFFFFF"/>
                </a:solidFill>
              </a:rPr>
              <a:t>Data management in healthcare is extremely important for multiple reasons.</a:t>
            </a:r>
            <a:r>
              <a:rPr lang="en-GB" sz="1200" i="1" dirty="0">
                <a:solidFill>
                  <a:srgbClr val="FFFFFF"/>
                </a:solidFill>
              </a:rPr>
              <a:t>  Electronic health records/electronic medical records.</a:t>
            </a:r>
            <a:endParaRPr lang="en-IE" dirty="0"/>
          </a:p>
        </p:txBody>
      </p:sp>
      <p:sp>
        <p:nvSpPr>
          <p:cNvPr id="4" name="Slide Number Placeholder 3"/>
          <p:cNvSpPr>
            <a:spLocks noGrp="1"/>
          </p:cNvSpPr>
          <p:nvPr>
            <p:ph type="sldNum" sz="quarter" idx="5"/>
          </p:nvPr>
        </p:nvSpPr>
        <p:spPr/>
        <p:txBody>
          <a:bodyPr/>
          <a:lstStyle/>
          <a:p>
            <a:fld id="{2F5FFABE-7FCD-491F-AF0D-C10A77E9B1A3}" type="slidenum">
              <a:rPr lang="en-IE" smtClean="0"/>
              <a:t>2</a:t>
            </a:fld>
            <a:endParaRPr lang="en-IE"/>
          </a:p>
        </p:txBody>
      </p:sp>
    </p:spTree>
    <p:extLst>
      <p:ext uri="{BB962C8B-B14F-4D97-AF65-F5344CB8AC3E}">
        <p14:creationId xmlns:p14="http://schemas.microsoft.com/office/powerpoint/2010/main" val="10148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Data Analysis can also help track and identify at risk patients and help monitor effective treatment plans. Effective resource allocation can also be promoted trough data analysis such as medication allocation or meeting scheduling.</a:t>
            </a:r>
          </a:p>
        </p:txBody>
      </p:sp>
      <p:sp>
        <p:nvSpPr>
          <p:cNvPr id="4" name="Slide Number Placeholder 3"/>
          <p:cNvSpPr>
            <a:spLocks noGrp="1"/>
          </p:cNvSpPr>
          <p:nvPr>
            <p:ph type="sldNum" sz="quarter" idx="5"/>
          </p:nvPr>
        </p:nvSpPr>
        <p:spPr/>
        <p:txBody>
          <a:bodyPr/>
          <a:lstStyle/>
          <a:p>
            <a:fld id="{2F5FFABE-7FCD-491F-AF0D-C10A77E9B1A3}" type="slidenum">
              <a:rPr lang="en-IE" smtClean="0"/>
              <a:t>3</a:t>
            </a:fld>
            <a:endParaRPr lang="en-IE"/>
          </a:p>
        </p:txBody>
      </p:sp>
    </p:spTree>
    <p:extLst>
      <p:ext uri="{BB962C8B-B14F-4D97-AF65-F5344CB8AC3E}">
        <p14:creationId xmlns:p14="http://schemas.microsoft.com/office/powerpoint/2010/main" val="3423824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An IDE is an Integrated Development Environment. This is a platform that includes all of the basic tools required for programmers for maximum productivity. </a:t>
            </a:r>
            <a:r>
              <a:rPr lang="en-IE" dirty="0" err="1"/>
              <a:t>Rstudio</a:t>
            </a:r>
            <a:r>
              <a:rPr lang="en-IE" dirty="0"/>
              <a:t> uses the programming language R although it is compatible with other languages such as Java, C++ and </a:t>
            </a:r>
            <a:r>
              <a:rPr lang="en-IE" dirty="0" err="1"/>
              <a:t>Javascript</a:t>
            </a:r>
            <a:r>
              <a:rPr lang="en-IE" dirty="0"/>
              <a:t>. It was designed specifically for data analysis and other area such as visualisation of data and numerical analysis.</a:t>
            </a:r>
            <a:r>
              <a:rPr lang="en-GB" dirty="0"/>
              <a:t> </a:t>
            </a:r>
            <a:r>
              <a:rPr lang="en-GB" dirty="0" err="1"/>
              <a:t>Rstudio</a:t>
            </a:r>
            <a:r>
              <a:rPr lang="en-GB" dirty="0"/>
              <a:t> enables a variety of functions through the use of packages, each bringing a broader scope of abilities for the user.</a:t>
            </a:r>
          </a:p>
          <a:p>
            <a:endParaRPr lang="en-IE" dirty="0"/>
          </a:p>
        </p:txBody>
      </p:sp>
      <p:sp>
        <p:nvSpPr>
          <p:cNvPr id="4" name="Slide Number Placeholder 3"/>
          <p:cNvSpPr>
            <a:spLocks noGrp="1"/>
          </p:cNvSpPr>
          <p:nvPr>
            <p:ph type="sldNum" sz="quarter" idx="5"/>
          </p:nvPr>
        </p:nvSpPr>
        <p:spPr/>
        <p:txBody>
          <a:bodyPr/>
          <a:lstStyle/>
          <a:p>
            <a:fld id="{2F5FFABE-7FCD-491F-AF0D-C10A77E9B1A3}" type="slidenum">
              <a:rPr lang="en-IE" smtClean="0"/>
              <a:t>5</a:t>
            </a:fld>
            <a:endParaRPr lang="en-IE"/>
          </a:p>
        </p:txBody>
      </p:sp>
    </p:spTree>
    <p:extLst>
      <p:ext uri="{BB962C8B-B14F-4D97-AF65-F5344CB8AC3E}">
        <p14:creationId xmlns:p14="http://schemas.microsoft.com/office/powerpoint/2010/main" val="3822858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2F5FFABE-7FCD-491F-AF0D-C10A77E9B1A3}" type="slidenum">
              <a:rPr lang="en-IE" smtClean="0"/>
              <a:t>6</a:t>
            </a:fld>
            <a:endParaRPr lang="en-IE"/>
          </a:p>
        </p:txBody>
      </p:sp>
    </p:spTree>
    <p:extLst>
      <p:ext uri="{BB962C8B-B14F-4D97-AF65-F5344CB8AC3E}">
        <p14:creationId xmlns:p14="http://schemas.microsoft.com/office/powerpoint/2010/main" val="2846778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2F5FFABE-7FCD-491F-AF0D-C10A77E9B1A3}" type="slidenum">
              <a:rPr lang="en-IE" smtClean="0"/>
              <a:t>7</a:t>
            </a:fld>
            <a:endParaRPr lang="en-IE"/>
          </a:p>
        </p:txBody>
      </p:sp>
    </p:spTree>
    <p:extLst>
      <p:ext uri="{BB962C8B-B14F-4D97-AF65-F5344CB8AC3E}">
        <p14:creationId xmlns:p14="http://schemas.microsoft.com/office/powerpoint/2010/main" val="3169806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Shiny-interactive website </a:t>
            </a:r>
            <a:r>
              <a:rPr lang="en-IE" dirty="0" err="1"/>
              <a:t>creater</a:t>
            </a:r>
            <a:r>
              <a:rPr lang="en-IE" dirty="0"/>
              <a:t>.</a:t>
            </a:r>
          </a:p>
        </p:txBody>
      </p:sp>
      <p:sp>
        <p:nvSpPr>
          <p:cNvPr id="4" name="Slide Number Placeholder 3"/>
          <p:cNvSpPr>
            <a:spLocks noGrp="1"/>
          </p:cNvSpPr>
          <p:nvPr>
            <p:ph type="sldNum" sz="quarter" idx="5"/>
          </p:nvPr>
        </p:nvSpPr>
        <p:spPr/>
        <p:txBody>
          <a:bodyPr/>
          <a:lstStyle/>
          <a:p>
            <a:fld id="{2F5FFABE-7FCD-491F-AF0D-C10A77E9B1A3}" type="slidenum">
              <a:rPr lang="en-IE" smtClean="0"/>
              <a:t>8</a:t>
            </a:fld>
            <a:endParaRPr lang="en-IE"/>
          </a:p>
        </p:txBody>
      </p:sp>
    </p:spTree>
    <p:extLst>
      <p:ext uri="{BB962C8B-B14F-4D97-AF65-F5344CB8AC3E}">
        <p14:creationId xmlns:p14="http://schemas.microsoft.com/office/powerpoint/2010/main" val="309648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Data integration from multiple sources such as</a:t>
            </a:r>
          </a:p>
        </p:txBody>
      </p:sp>
      <p:sp>
        <p:nvSpPr>
          <p:cNvPr id="4" name="Slide Number Placeholder 3"/>
          <p:cNvSpPr>
            <a:spLocks noGrp="1"/>
          </p:cNvSpPr>
          <p:nvPr>
            <p:ph type="sldNum" sz="quarter" idx="5"/>
          </p:nvPr>
        </p:nvSpPr>
        <p:spPr/>
        <p:txBody>
          <a:bodyPr/>
          <a:lstStyle/>
          <a:p>
            <a:fld id="{2F5FFABE-7FCD-491F-AF0D-C10A77E9B1A3}" type="slidenum">
              <a:rPr lang="en-IE" smtClean="0"/>
              <a:t>11</a:t>
            </a:fld>
            <a:endParaRPr lang="en-IE"/>
          </a:p>
        </p:txBody>
      </p:sp>
    </p:spTree>
    <p:extLst>
      <p:ext uri="{BB962C8B-B14F-4D97-AF65-F5344CB8AC3E}">
        <p14:creationId xmlns:p14="http://schemas.microsoft.com/office/powerpoint/2010/main" val="15542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FFABE-7FCD-491F-AF0D-C10A77E9B1A3}"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08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example, presenting the GP performance in a visual way or alternatively using </a:t>
            </a:r>
            <a:r>
              <a:rPr lang="en-IE" dirty="0" err="1"/>
              <a:t>Rstudio</a:t>
            </a:r>
            <a:r>
              <a:rPr lang="en-IE" dirty="0"/>
              <a:t> to conduct medical research through statistical analysis of health records.</a:t>
            </a:r>
          </a:p>
        </p:txBody>
      </p:sp>
      <p:sp>
        <p:nvSpPr>
          <p:cNvPr id="4" name="Slide Number Placeholder 3"/>
          <p:cNvSpPr>
            <a:spLocks noGrp="1"/>
          </p:cNvSpPr>
          <p:nvPr>
            <p:ph type="sldNum" sz="quarter" idx="5"/>
          </p:nvPr>
        </p:nvSpPr>
        <p:spPr/>
        <p:txBody>
          <a:bodyPr/>
          <a:lstStyle/>
          <a:p>
            <a:fld id="{2F5FFABE-7FCD-491F-AF0D-C10A77E9B1A3}" type="slidenum">
              <a:rPr lang="en-IE" smtClean="0"/>
              <a:t>14</a:t>
            </a:fld>
            <a:endParaRPr lang="en-IE"/>
          </a:p>
        </p:txBody>
      </p:sp>
    </p:spTree>
    <p:extLst>
      <p:ext uri="{BB962C8B-B14F-4D97-AF65-F5344CB8AC3E}">
        <p14:creationId xmlns:p14="http://schemas.microsoft.com/office/powerpoint/2010/main" val="79167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11/18/2023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11/18/2023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11/18/2023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11/18/2023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11/18/2023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11/18/2023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11/18/2023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11/18/2023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11/18/2023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11/18/2023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11/18/2023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863D"/>
            </a:gs>
            <a:gs pos="65000">
              <a:schemeClr val="bg1">
                <a:tint val="100000"/>
                <a:shade val="80000"/>
                <a:satMod val="130000"/>
              </a:schemeClr>
            </a:gs>
            <a:gs pos="100000">
              <a:schemeClr val="bg1">
                <a:tint val="100000"/>
                <a:shade val="48000"/>
                <a:satMod val="120000"/>
              </a:schemeClr>
            </a:gs>
          </a:gsLst>
          <a:lin ang="16200000" scaled="1"/>
          <a:tileRect/>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11/18/2023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title"/>
          </p:nvPr>
        </p:nvSpPr>
        <p:spPr>
          <a:xfrm>
            <a:off x="1097279" y="4799362"/>
            <a:ext cx="10113645" cy="743682"/>
          </a:xfrm>
        </p:spPr>
        <p:txBody>
          <a:bodyPr anchor="b">
            <a:normAutofit/>
          </a:bodyPr>
          <a:lstStyle/>
          <a:p>
            <a:r>
              <a:rPr lang="en-US" dirty="0"/>
              <a:t>Tools &amp; Processes to </a:t>
            </a:r>
            <a:r>
              <a:rPr lang="en-US" dirty="0" err="1"/>
              <a:t>Optimise</a:t>
            </a:r>
            <a:r>
              <a:rPr lang="en-US" dirty="0"/>
              <a:t> your Business</a:t>
            </a:r>
          </a:p>
        </p:txBody>
      </p:sp>
      <p:sp>
        <p:nvSpPr>
          <p:cNvPr id="3" name="Subtitle 2">
            <a:extLst>
              <a:ext uri="{FF2B5EF4-FFF2-40B4-BE49-F238E27FC236}">
                <a16:creationId xmlns:a16="http://schemas.microsoft.com/office/drawing/2014/main" id="{A8E9CFF2-3777-4FF4-A759-8491175B0B7C}"/>
              </a:ext>
            </a:extLst>
          </p:cNvPr>
          <p:cNvSpPr>
            <a:spLocks noGrp="1"/>
          </p:cNvSpPr>
          <p:nvPr>
            <p:ph type="body" sz="half" idx="2"/>
          </p:nvPr>
        </p:nvSpPr>
        <p:spPr>
          <a:xfrm>
            <a:off x="1097279" y="5715000"/>
            <a:ext cx="10113264" cy="609600"/>
          </a:xfrm>
        </p:spPr>
        <p:txBody>
          <a:bodyPr>
            <a:normAutofit/>
          </a:bodyPr>
          <a:lstStyle/>
          <a:p>
            <a:pPr>
              <a:lnSpc>
                <a:spcPct val="100000"/>
              </a:lnSpc>
            </a:pPr>
            <a:r>
              <a:rPr lang="en-US" sz="1700"/>
              <a:t>Érin Kennedy</a:t>
            </a:r>
          </a:p>
          <a:p>
            <a:pPr>
              <a:lnSpc>
                <a:spcPct val="100000"/>
              </a:lnSpc>
            </a:pPr>
            <a:r>
              <a:rPr lang="en-US" sz="1700"/>
              <a:t>19 Nov 2023</a:t>
            </a:r>
          </a:p>
        </p:txBody>
      </p:sp>
      <p:pic>
        <p:nvPicPr>
          <p:cNvPr id="8" name="Video 7" title="Programming and coding">
            <a:hlinkClick r:id="" action="ppaction://media"/>
            <a:extLst>
              <a:ext uri="{FF2B5EF4-FFF2-40B4-BE49-F238E27FC236}">
                <a16:creationId xmlns:a16="http://schemas.microsoft.com/office/drawing/2014/main" id="{B3F357E4-2433-D9F2-FBB9-717077DB9A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 y="0"/>
            <a:ext cx="12191985" cy="4907599"/>
          </a:xfrm>
          <a:prstGeom prst="rect">
            <a:avLst/>
          </a:prstGeom>
        </p:spPr>
      </p:pic>
    </p:spTree>
    <p:extLst>
      <p:ext uri="{BB962C8B-B14F-4D97-AF65-F5344CB8AC3E}">
        <p14:creationId xmlns:p14="http://schemas.microsoft.com/office/powerpoint/2010/main" val="4043737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olour-coded on electronic circuit board">
            <a:extLst>
              <a:ext uri="{FF2B5EF4-FFF2-40B4-BE49-F238E27FC236}">
                <a16:creationId xmlns:a16="http://schemas.microsoft.com/office/drawing/2014/main" id="{115C8ED6-6E0A-8B14-1D50-E5C07836B45B}"/>
              </a:ext>
            </a:extLst>
          </p:cNvPr>
          <p:cNvPicPr>
            <a:picLocks noChangeAspect="1"/>
          </p:cNvPicPr>
          <p:nvPr/>
        </p:nvPicPr>
        <p:blipFill rotWithShape="1">
          <a:blip r:embed="rId2"/>
          <a:srcRect t="19083" b="24235"/>
          <a:stretch/>
        </p:blipFill>
        <p:spPr>
          <a:xfrm>
            <a:off x="15" y="10"/>
            <a:ext cx="12191985" cy="4578340"/>
          </a:xfrm>
          <a:prstGeom prst="rect">
            <a:avLst/>
          </a:prstGeom>
          <a:noFill/>
        </p:spPr>
      </p:pic>
      <p:sp>
        <p:nvSpPr>
          <p:cNvPr id="2" name="Title 1">
            <a:extLst>
              <a:ext uri="{FF2B5EF4-FFF2-40B4-BE49-F238E27FC236}">
                <a16:creationId xmlns:a16="http://schemas.microsoft.com/office/drawing/2014/main" id="{AF323855-0C89-DDB9-FF3A-A099A19EDCD6}"/>
              </a:ext>
            </a:extLst>
          </p:cNvPr>
          <p:cNvSpPr>
            <a:spLocks noGrp="1"/>
          </p:cNvSpPr>
          <p:nvPr>
            <p:ph type="title"/>
          </p:nvPr>
        </p:nvSpPr>
        <p:spPr>
          <a:xfrm>
            <a:off x="981457" y="4873318"/>
            <a:ext cx="10907908" cy="964694"/>
          </a:xfrm>
        </p:spPr>
        <p:txBody>
          <a:bodyPr anchor="b">
            <a:normAutofit fontScale="90000"/>
          </a:bodyPr>
          <a:lstStyle/>
          <a:p>
            <a:r>
              <a:rPr lang="en-IE" dirty="0"/>
              <a:t>Metabase - </a:t>
            </a:r>
            <a:r>
              <a:rPr lang="en-GB" dirty="0"/>
              <a:t>Business Intelligence, Dashboards, And Data Visualisation</a:t>
            </a:r>
            <a:endParaRPr lang="en-IE" dirty="0"/>
          </a:p>
        </p:txBody>
      </p:sp>
      <p:sp>
        <p:nvSpPr>
          <p:cNvPr id="14" name="Text Placeholder 3">
            <a:extLst>
              <a:ext uri="{FF2B5EF4-FFF2-40B4-BE49-F238E27FC236}">
                <a16:creationId xmlns:a16="http://schemas.microsoft.com/office/drawing/2014/main" id="{7A29B1FA-572F-4560-C4BA-C6A2A6C3B7AA}"/>
              </a:ext>
            </a:extLst>
          </p:cNvPr>
          <p:cNvSpPr>
            <a:spLocks noGrp="1"/>
          </p:cNvSpPr>
          <p:nvPr>
            <p:ph type="body" sz="half" idx="2"/>
          </p:nvPr>
        </p:nvSpPr>
        <p:spPr>
          <a:xfrm>
            <a:off x="1039368" y="5838012"/>
            <a:ext cx="10113264" cy="609600"/>
          </a:xfrm>
        </p:spPr>
        <p:txBody>
          <a:bodyPr/>
          <a:lstStyle/>
          <a:p>
            <a:endParaRPr lang="en-US" dirty="0"/>
          </a:p>
        </p:txBody>
      </p:sp>
    </p:spTree>
    <p:extLst>
      <p:ext uri="{BB962C8B-B14F-4D97-AF65-F5344CB8AC3E}">
        <p14:creationId xmlns:p14="http://schemas.microsoft.com/office/powerpoint/2010/main" val="993186319"/>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955A-9A5B-E2DA-C9C9-FD3D2F9F9390}"/>
              </a:ext>
            </a:extLst>
          </p:cNvPr>
          <p:cNvSpPr>
            <a:spLocks noGrp="1"/>
          </p:cNvSpPr>
          <p:nvPr>
            <p:ph type="title"/>
          </p:nvPr>
        </p:nvSpPr>
        <p:spPr/>
        <p:txBody>
          <a:bodyPr>
            <a:normAutofit/>
          </a:bodyPr>
          <a:lstStyle/>
          <a:p>
            <a:pPr algn="ctr"/>
            <a:r>
              <a:rPr lang="en-IE" dirty="0"/>
              <a:t>What is Metabase</a:t>
            </a:r>
          </a:p>
        </p:txBody>
      </p:sp>
      <p:sp>
        <p:nvSpPr>
          <p:cNvPr id="4" name="Content Placeholder 3">
            <a:extLst>
              <a:ext uri="{FF2B5EF4-FFF2-40B4-BE49-F238E27FC236}">
                <a16:creationId xmlns:a16="http://schemas.microsoft.com/office/drawing/2014/main" id="{1C639585-8307-6656-707A-F68568100BF3}"/>
              </a:ext>
            </a:extLst>
          </p:cNvPr>
          <p:cNvSpPr>
            <a:spLocks noGrp="1"/>
          </p:cNvSpPr>
          <p:nvPr>
            <p:ph sz="half" idx="2"/>
          </p:nvPr>
        </p:nvSpPr>
        <p:spPr>
          <a:xfrm>
            <a:off x="1097280" y="2440374"/>
            <a:ext cx="4639736" cy="2910821"/>
          </a:xfrm>
        </p:spPr>
        <p:txBody>
          <a:bodyPr/>
          <a:lstStyle/>
          <a:p>
            <a:r>
              <a:rPr lang="en-IE" dirty="0"/>
              <a:t>Metabase is an open-source visualisation tool popular amongst non-coding experts and small businesses</a:t>
            </a:r>
          </a:p>
          <a:p>
            <a:r>
              <a:rPr lang="en-IE" dirty="0"/>
              <a:t>Features of Metabase include;</a:t>
            </a:r>
          </a:p>
          <a:p>
            <a:pPr lvl="1">
              <a:buClr>
                <a:schemeClr val="tx1"/>
              </a:buClr>
              <a:buFont typeface="Arial" panose="020B0604020202020204" pitchFamily="34" charset="0"/>
              <a:buChar char="•"/>
            </a:pPr>
            <a:r>
              <a:rPr lang="en-IE" dirty="0"/>
              <a:t>Interactive dashboards and reports</a:t>
            </a:r>
          </a:p>
          <a:p>
            <a:pPr lvl="1">
              <a:buClr>
                <a:schemeClr val="tx1"/>
              </a:buClr>
              <a:buFont typeface="Arial" panose="020B0604020202020204" pitchFamily="34" charset="0"/>
              <a:buChar char="•"/>
            </a:pPr>
            <a:r>
              <a:rPr lang="en-IE" dirty="0"/>
              <a:t>Drag &amp; drop/Drop-down user interface</a:t>
            </a:r>
          </a:p>
          <a:p>
            <a:pPr lvl="1">
              <a:buClr>
                <a:schemeClr val="tx1"/>
              </a:buClr>
              <a:buFont typeface="Arial" panose="020B0604020202020204" pitchFamily="34" charset="0"/>
              <a:buChar char="•"/>
            </a:pPr>
            <a:r>
              <a:rPr lang="en-IE" dirty="0"/>
              <a:t>Data Integration</a:t>
            </a:r>
          </a:p>
        </p:txBody>
      </p:sp>
      <p:pic>
        <p:nvPicPr>
          <p:cNvPr id="7" name="Content Placeholder 6">
            <a:extLst>
              <a:ext uri="{FF2B5EF4-FFF2-40B4-BE49-F238E27FC236}">
                <a16:creationId xmlns:a16="http://schemas.microsoft.com/office/drawing/2014/main" id="{99D1F240-0865-4D06-40E6-F2851907673C}"/>
              </a:ext>
            </a:extLst>
          </p:cNvPr>
          <p:cNvPicPr>
            <a:picLocks noGrp="1" noChangeAspect="1"/>
          </p:cNvPicPr>
          <p:nvPr>
            <p:ph sz="quarter" idx="4"/>
          </p:nvPr>
        </p:nvPicPr>
        <p:blipFill>
          <a:blip r:embed="rId3"/>
          <a:stretch>
            <a:fillRect/>
          </a:stretch>
        </p:blipFill>
        <p:spPr>
          <a:xfrm>
            <a:off x="6454986" y="2440374"/>
            <a:ext cx="4638675" cy="2435304"/>
          </a:xfrm>
          <a:prstGeom prst="rect">
            <a:avLst/>
          </a:prstGeom>
          <a:ln w="2286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75CA0461-211C-3EE6-F15B-8F0A57D9C333}"/>
              </a:ext>
            </a:extLst>
          </p:cNvPr>
          <p:cNvSpPr txBox="1"/>
          <p:nvPr/>
        </p:nvSpPr>
        <p:spPr>
          <a:xfrm>
            <a:off x="5382194" y="5255526"/>
            <a:ext cx="6784258" cy="646331"/>
          </a:xfrm>
          <a:prstGeom prst="rect">
            <a:avLst/>
          </a:prstGeom>
          <a:noFill/>
        </p:spPr>
        <p:txBody>
          <a:bodyPr wrap="square" rtlCol="0">
            <a:spAutoFit/>
          </a:bodyPr>
          <a:lstStyle/>
          <a:p>
            <a:pPr algn="ctr"/>
            <a:r>
              <a:rPr lang="en-GB" i="0" dirty="0">
                <a:solidFill>
                  <a:schemeClr val="bg1"/>
                </a:solidFill>
                <a:effectLst/>
                <a:latin typeface="Lato" panose="020F0502020204030203" pitchFamily="34" charset="0"/>
              </a:rPr>
              <a:t>“Fast analytics with the friendly UX and integrated tooling to let your company explore data on their own.”- Metabase, 2023</a:t>
            </a:r>
            <a:endParaRPr lang="en-IE" dirty="0">
              <a:solidFill>
                <a:schemeClr val="bg1"/>
              </a:solidFill>
            </a:endParaRPr>
          </a:p>
        </p:txBody>
      </p:sp>
    </p:spTree>
    <p:extLst>
      <p:ext uri="{BB962C8B-B14F-4D97-AF65-F5344CB8AC3E}">
        <p14:creationId xmlns:p14="http://schemas.microsoft.com/office/powerpoint/2010/main" val="297660026"/>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additive="base">
                                        <p:cTn id="2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 calcmode="lin" valueType="num">
                                      <p:cBhvr additive="base">
                                        <p:cTn id="2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 calcmode="lin" valueType="num">
                                      <p:cBhvr additive="base">
                                        <p:cTn id="3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DBFAB5D-043D-B931-244A-DFDE2370D27E}"/>
              </a:ext>
            </a:extLst>
          </p:cNvPr>
          <p:cNvSpPr>
            <a:spLocks noGrp="1"/>
          </p:cNvSpPr>
          <p:nvPr>
            <p:ph type="title"/>
          </p:nvPr>
        </p:nvSpPr>
        <p:spPr>
          <a:xfrm>
            <a:off x="1097280" y="286603"/>
            <a:ext cx="10058400" cy="1450757"/>
          </a:xfrm>
        </p:spPr>
        <p:txBody>
          <a:bodyPr anchor="b">
            <a:normAutofit/>
          </a:bodyPr>
          <a:lstStyle/>
          <a:p>
            <a:pPr algn="ctr"/>
            <a:r>
              <a:rPr lang="en-IE" dirty="0"/>
              <a:t>Metabase in GP Management</a:t>
            </a:r>
            <a:endParaRPr lang="en-US" dirty="0"/>
          </a:p>
        </p:txBody>
      </p:sp>
      <p:sp>
        <p:nvSpPr>
          <p:cNvPr id="26" name="Text Placeholder 4">
            <a:extLst>
              <a:ext uri="{FF2B5EF4-FFF2-40B4-BE49-F238E27FC236}">
                <a16:creationId xmlns:a16="http://schemas.microsoft.com/office/drawing/2014/main" id="{A5861F0F-9160-7A61-0774-D4A9E555F564}"/>
              </a:ext>
            </a:extLst>
          </p:cNvPr>
          <p:cNvSpPr>
            <a:spLocks noGrp="1"/>
          </p:cNvSpPr>
          <p:nvPr>
            <p:ph type="body" sz="quarter" idx="3"/>
          </p:nvPr>
        </p:nvSpPr>
        <p:spPr>
          <a:xfrm>
            <a:off x="4307839" y="2054918"/>
            <a:ext cx="3576321" cy="736282"/>
          </a:xfrm>
        </p:spPr>
        <p:txBody>
          <a:bodyPr>
            <a:normAutofit/>
          </a:bodyPr>
          <a:lstStyle/>
          <a:p>
            <a:r>
              <a:rPr lang="en-US" dirty="0"/>
              <a:t>1. CUSTOM DASHBOARDS</a:t>
            </a:r>
          </a:p>
        </p:txBody>
      </p:sp>
      <p:sp>
        <p:nvSpPr>
          <p:cNvPr id="28" name="Content Placeholder 5">
            <a:extLst>
              <a:ext uri="{FF2B5EF4-FFF2-40B4-BE49-F238E27FC236}">
                <a16:creationId xmlns:a16="http://schemas.microsoft.com/office/drawing/2014/main" id="{8017D889-3E64-6F8D-E77A-F3302140AF6A}"/>
              </a:ext>
            </a:extLst>
          </p:cNvPr>
          <p:cNvSpPr>
            <a:spLocks noGrp="1"/>
          </p:cNvSpPr>
          <p:nvPr>
            <p:ph sz="quarter" idx="4"/>
          </p:nvPr>
        </p:nvSpPr>
        <p:spPr>
          <a:xfrm>
            <a:off x="6515944" y="2958273"/>
            <a:ext cx="4639736" cy="2910821"/>
          </a:xfrm>
        </p:spPr>
        <p:style>
          <a:lnRef idx="3">
            <a:schemeClr val="lt1"/>
          </a:lnRef>
          <a:fillRef idx="1">
            <a:schemeClr val="dk1"/>
          </a:fillRef>
          <a:effectRef idx="1">
            <a:schemeClr val="dk1"/>
          </a:effectRef>
          <a:fontRef idx="minor">
            <a:schemeClr val="lt1"/>
          </a:fontRef>
        </p:style>
        <p:txBody>
          <a:bodyPr/>
          <a:lstStyle/>
          <a:p>
            <a:r>
              <a:rPr lang="en-IE" dirty="0">
                <a:solidFill>
                  <a:schemeClr val="bg1"/>
                </a:solidFill>
              </a:rPr>
              <a:t>Metabase can create versatile custom dashboards that can easily convey information for team-members.</a:t>
            </a:r>
          </a:p>
          <a:p>
            <a:r>
              <a:rPr lang="en-IE" dirty="0">
                <a:solidFill>
                  <a:schemeClr val="bg1"/>
                </a:solidFill>
              </a:rPr>
              <a:t>Dashboards can be shared/exported to others for review providing a comprehensive view of the GP’s variables, for example patient billing information.</a:t>
            </a:r>
          </a:p>
        </p:txBody>
      </p:sp>
      <p:pic>
        <p:nvPicPr>
          <p:cNvPr id="3" name="Video 2" title="Different Hand Drawn Graphs">
            <a:hlinkClick r:id="" action="ppaction://media"/>
            <a:extLst>
              <a:ext uri="{FF2B5EF4-FFF2-40B4-BE49-F238E27FC236}">
                <a16:creationId xmlns:a16="http://schemas.microsoft.com/office/drawing/2014/main" id="{1B1C73C4-F452-A243-E990-3C4BCF82DF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7280" y="3102071"/>
            <a:ext cx="4663508" cy="2623223"/>
          </a:xfrm>
          <a:prstGeom prst="rect">
            <a:avLst/>
          </a:prstGeom>
        </p:spPr>
      </p:pic>
    </p:spTree>
    <p:extLst>
      <p:ext uri="{BB962C8B-B14F-4D97-AF65-F5344CB8AC3E}">
        <p14:creationId xmlns:p14="http://schemas.microsoft.com/office/powerpoint/2010/main" val="4172763196"/>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6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anim calcmode="lin" valueType="num">
                                      <p:cBhvr additive="base">
                                        <p:cTn id="11" dur="5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6069E8-94F9-4C42-C923-A8963A01333A}"/>
              </a:ext>
            </a:extLst>
          </p:cNvPr>
          <p:cNvSpPr>
            <a:spLocks noGrp="1"/>
          </p:cNvSpPr>
          <p:nvPr>
            <p:ph sz="half" idx="2"/>
          </p:nvPr>
        </p:nvSpPr>
        <p:spPr>
          <a:solidFill>
            <a:schemeClr val="tx1"/>
          </a:solidFill>
          <a:ln>
            <a:solidFill>
              <a:schemeClr val="bg1"/>
            </a:solidFill>
          </a:ln>
        </p:spPr>
        <p:txBody>
          <a:bodyPr/>
          <a:lstStyle/>
          <a:p>
            <a:r>
              <a:rPr lang="en-IE" dirty="0">
                <a:solidFill>
                  <a:schemeClr val="bg1"/>
                </a:solidFill>
              </a:rPr>
              <a:t>Reports can be generated to remain in compliance with healthcare guidelines and regulations. These reports can be used for audits and to create a paper trail for information.</a:t>
            </a:r>
          </a:p>
          <a:p>
            <a:endParaRPr lang="en-IE" dirty="0">
              <a:solidFill>
                <a:schemeClr val="bg1"/>
              </a:solidFill>
            </a:endParaRPr>
          </a:p>
        </p:txBody>
      </p:sp>
      <p:pic>
        <p:nvPicPr>
          <p:cNvPr id="13" name="Picture 12">
            <a:extLst>
              <a:ext uri="{FF2B5EF4-FFF2-40B4-BE49-F238E27FC236}">
                <a16:creationId xmlns:a16="http://schemas.microsoft.com/office/drawing/2014/main" id="{D2E67427-AB56-3246-9D68-D4D7E71D1B77}"/>
              </a:ext>
            </a:extLst>
          </p:cNvPr>
          <p:cNvPicPr>
            <a:picLocks noChangeAspect="1"/>
          </p:cNvPicPr>
          <p:nvPr/>
        </p:nvPicPr>
        <p:blipFill>
          <a:blip r:embed="rId2"/>
          <a:stretch>
            <a:fillRect/>
          </a:stretch>
        </p:blipFill>
        <p:spPr>
          <a:xfrm>
            <a:off x="2959908" y="988904"/>
            <a:ext cx="914479" cy="914479"/>
          </a:xfrm>
          <a:prstGeom prst="rect">
            <a:avLst/>
          </a:prstGeom>
        </p:spPr>
      </p:pic>
      <p:sp>
        <p:nvSpPr>
          <p:cNvPr id="16" name="TextBox 15">
            <a:extLst>
              <a:ext uri="{FF2B5EF4-FFF2-40B4-BE49-F238E27FC236}">
                <a16:creationId xmlns:a16="http://schemas.microsoft.com/office/drawing/2014/main" id="{31A4FF6F-39DF-C3D7-39A8-E1E2D8ACFC07}"/>
              </a:ext>
            </a:extLst>
          </p:cNvPr>
          <p:cNvSpPr txBox="1"/>
          <p:nvPr/>
        </p:nvSpPr>
        <p:spPr>
          <a:xfrm>
            <a:off x="1428078" y="2327257"/>
            <a:ext cx="3978140" cy="369332"/>
          </a:xfrm>
          <a:prstGeom prst="rect">
            <a:avLst/>
          </a:prstGeom>
          <a:noFill/>
        </p:spPr>
        <p:txBody>
          <a:bodyPr wrap="none" rtlCol="0">
            <a:spAutoFit/>
          </a:bodyPr>
          <a:lstStyle/>
          <a:p>
            <a:r>
              <a:rPr lang="en-IE" dirty="0"/>
              <a:t>2. COMPLIANCE WITH RELEVANT LAWS</a:t>
            </a:r>
          </a:p>
        </p:txBody>
      </p:sp>
      <p:sp>
        <p:nvSpPr>
          <p:cNvPr id="20" name="Content Placeholder 19">
            <a:extLst>
              <a:ext uri="{FF2B5EF4-FFF2-40B4-BE49-F238E27FC236}">
                <a16:creationId xmlns:a16="http://schemas.microsoft.com/office/drawing/2014/main" id="{86A01243-CD7C-F4F9-98B8-9F52A77A4AC1}"/>
              </a:ext>
            </a:extLst>
          </p:cNvPr>
          <p:cNvSpPr>
            <a:spLocks noGrp="1"/>
          </p:cNvSpPr>
          <p:nvPr>
            <p:ph sz="quarter" idx="4"/>
          </p:nvPr>
        </p:nvSpPr>
        <p:spPr>
          <a:solidFill>
            <a:schemeClr val="tx1"/>
          </a:solidFill>
          <a:ln>
            <a:solidFill>
              <a:schemeClr val="bg1"/>
            </a:solidFill>
          </a:ln>
        </p:spPr>
        <p:txBody>
          <a:bodyPr/>
          <a:lstStyle/>
          <a:p>
            <a:r>
              <a:rPr lang="en-IE" dirty="0">
                <a:solidFill>
                  <a:schemeClr val="bg1"/>
                </a:solidFill>
              </a:rPr>
              <a:t>Optimisation methods can be introduced into billing methods. Patient billing and GP revenue data can provide insights into trends to allow better management of upcoming appointments. A reduction in patient-walkouts can also be identified as receptionists learn to identify trends.</a:t>
            </a:r>
          </a:p>
          <a:p>
            <a:endParaRPr lang="en-IE" dirty="0"/>
          </a:p>
        </p:txBody>
      </p:sp>
      <p:sp>
        <p:nvSpPr>
          <p:cNvPr id="21" name="TextBox 20">
            <a:extLst>
              <a:ext uri="{FF2B5EF4-FFF2-40B4-BE49-F238E27FC236}">
                <a16:creationId xmlns:a16="http://schemas.microsoft.com/office/drawing/2014/main" id="{6377BBEB-FCC9-1405-A110-299BEA164BEB}"/>
              </a:ext>
            </a:extLst>
          </p:cNvPr>
          <p:cNvSpPr txBox="1"/>
          <p:nvPr/>
        </p:nvSpPr>
        <p:spPr>
          <a:xfrm>
            <a:off x="7498554" y="2327257"/>
            <a:ext cx="2674515" cy="369332"/>
          </a:xfrm>
          <a:prstGeom prst="rect">
            <a:avLst/>
          </a:prstGeom>
          <a:noFill/>
        </p:spPr>
        <p:txBody>
          <a:bodyPr wrap="none" rtlCol="0">
            <a:spAutoFit/>
          </a:bodyPr>
          <a:lstStyle/>
          <a:p>
            <a:r>
              <a:rPr lang="en-IE" dirty="0"/>
              <a:t>3. BILLING OPTIMISATION</a:t>
            </a:r>
          </a:p>
        </p:txBody>
      </p:sp>
      <p:pic>
        <p:nvPicPr>
          <p:cNvPr id="22" name="Picture 21">
            <a:extLst>
              <a:ext uri="{FF2B5EF4-FFF2-40B4-BE49-F238E27FC236}">
                <a16:creationId xmlns:a16="http://schemas.microsoft.com/office/drawing/2014/main" id="{3F1A4BCF-BE51-AF3C-7747-96AA09C659D1}"/>
              </a:ext>
            </a:extLst>
          </p:cNvPr>
          <p:cNvPicPr>
            <a:picLocks noChangeAspect="1"/>
          </p:cNvPicPr>
          <p:nvPr/>
        </p:nvPicPr>
        <p:blipFill>
          <a:blip r:embed="rId3"/>
          <a:stretch>
            <a:fillRect/>
          </a:stretch>
        </p:blipFill>
        <p:spPr>
          <a:xfrm>
            <a:off x="8378571" y="988905"/>
            <a:ext cx="914479" cy="914479"/>
          </a:xfrm>
          <a:prstGeom prst="rect">
            <a:avLst/>
          </a:prstGeom>
        </p:spPr>
      </p:pic>
    </p:spTree>
    <p:extLst>
      <p:ext uri="{BB962C8B-B14F-4D97-AF65-F5344CB8AC3E}">
        <p14:creationId xmlns:p14="http://schemas.microsoft.com/office/powerpoint/2010/main" val="2736114942"/>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 calcmode="lin" valueType="num">
                                      <p:cBhvr additive="base">
                                        <p:cTn id="1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4E66-774A-9142-D84C-36406DD2A103}"/>
              </a:ext>
            </a:extLst>
          </p:cNvPr>
          <p:cNvSpPr>
            <a:spLocks noGrp="1"/>
          </p:cNvSpPr>
          <p:nvPr>
            <p:ph type="title"/>
          </p:nvPr>
        </p:nvSpPr>
        <p:spPr/>
        <p:txBody>
          <a:bodyPr/>
          <a:lstStyle/>
          <a:p>
            <a:pPr algn="ctr"/>
            <a:r>
              <a:rPr lang="en-IE" dirty="0"/>
              <a:t>Comparison View</a:t>
            </a:r>
          </a:p>
        </p:txBody>
      </p:sp>
      <p:sp>
        <p:nvSpPr>
          <p:cNvPr id="8" name="Content Placeholder 7">
            <a:extLst>
              <a:ext uri="{FF2B5EF4-FFF2-40B4-BE49-F238E27FC236}">
                <a16:creationId xmlns:a16="http://schemas.microsoft.com/office/drawing/2014/main" id="{5C329363-0749-2937-75C6-474F3253D8A0}"/>
              </a:ext>
            </a:extLst>
          </p:cNvPr>
          <p:cNvSpPr>
            <a:spLocks noGrp="1"/>
          </p:cNvSpPr>
          <p:nvPr>
            <p:ph sz="half" idx="2"/>
          </p:nvPr>
        </p:nvSpPr>
        <p:spPr>
          <a:xfrm>
            <a:off x="1097280" y="3146653"/>
            <a:ext cx="4639736" cy="2910821"/>
          </a:xfrm>
        </p:spPr>
        <p:txBody>
          <a:bodyPr>
            <a:normAutofit lnSpcReduction="10000"/>
          </a:bodyPr>
          <a:lstStyle/>
          <a:p>
            <a:pPr>
              <a:buClrTx/>
              <a:buFont typeface="Arial" panose="020B0604020202020204" pitchFamily="34" charset="0"/>
              <a:buChar char="•"/>
            </a:pPr>
            <a:r>
              <a:rPr lang="en-IE" dirty="0"/>
              <a:t>A powerful statistical data analysis tool with easy applicability to day-to-day problems</a:t>
            </a:r>
          </a:p>
          <a:p>
            <a:pPr>
              <a:buClrTx/>
              <a:buFont typeface="Arial" panose="020B0604020202020204" pitchFamily="34" charset="0"/>
              <a:buChar char="•"/>
            </a:pPr>
            <a:r>
              <a:rPr lang="en-IE" dirty="0"/>
              <a:t>Requires expertise and knowledge to operate</a:t>
            </a:r>
          </a:p>
          <a:p>
            <a:pPr>
              <a:buClrTx/>
              <a:buFont typeface="Arial" panose="020B0604020202020204" pitchFamily="34" charset="0"/>
              <a:buChar char="•"/>
            </a:pPr>
            <a:r>
              <a:rPr lang="en-IE" dirty="0"/>
              <a:t>GP applications; </a:t>
            </a:r>
            <a:r>
              <a:rPr lang="en-GB" b="0" i="0" dirty="0">
                <a:solidFill>
                  <a:srgbClr val="374151"/>
                </a:solidFill>
                <a:effectLst/>
                <a:latin typeface="Söhne"/>
              </a:rPr>
              <a:t>conducting research, analysing patient data, and making data-driven decisions based on clinical and operational data.</a:t>
            </a:r>
            <a:endParaRPr lang="en-IE" dirty="0"/>
          </a:p>
          <a:p>
            <a:pPr marL="0" indent="0">
              <a:buNone/>
            </a:pPr>
            <a:endParaRPr lang="en-IE" dirty="0"/>
          </a:p>
        </p:txBody>
      </p:sp>
      <p:pic>
        <p:nvPicPr>
          <p:cNvPr id="10" name="Picture 9">
            <a:extLst>
              <a:ext uri="{FF2B5EF4-FFF2-40B4-BE49-F238E27FC236}">
                <a16:creationId xmlns:a16="http://schemas.microsoft.com/office/drawing/2014/main" id="{335D3551-C4A2-B0B2-5D37-9AC1CAFCF102}"/>
              </a:ext>
            </a:extLst>
          </p:cNvPr>
          <p:cNvPicPr>
            <a:picLocks noChangeAspect="1"/>
          </p:cNvPicPr>
          <p:nvPr/>
        </p:nvPicPr>
        <p:blipFill>
          <a:blip r:embed="rId3"/>
          <a:stretch>
            <a:fillRect/>
          </a:stretch>
        </p:blipFill>
        <p:spPr>
          <a:xfrm>
            <a:off x="7842161" y="1980608"/>
            <a:ext cx="2227667" cy="1166045"/>
          </a:xfrm>
          <a:prstGeom prst="rect">
            <a:avLst/>
          </a:prstGeom>
        </p:spPr>
      </p:pic>
      <p:sp>
        <p:nvSpPr>
          <p:cNvPr id="9" name="Content Placeholder 8">
            <a:extLst>
              <a:ext uri="{FF2B5EF4-FFF2-40B4-BE49-F238E27FC236}">
                <a16:creationId xmlns:a16="http://schemas.microsoft.com/office/drawing/2014/main" id="{AA53F507-662F-3759-7745-34CE55FBA6D1}"/>
              </a:ext>
            </a:extLst>
          </p:cNvPr>
          <p:cNvSpPr>
            <a:spLocks noGrp="1"/>
          </p:cNvSpPr>
          <p:nvPr>
            <p:ph sz="quarter" idx="4"/>
          </p:nvPr>
        </p:nvSpPr>
        <p:spPr>
          <a:xfrm>
            <a:off x="6515944" y="3146653"/>
            <a:ext cx="4639736" cy="2910821"/>
          </a:xfrm>
        </p:spPr>
        <p:txBody>
          <a:bodyPr>
            <a:normAutofit lnSpcReduction="10000"/>
          </a:bodyPr>
          <a:lstStyle/>
          <a:p>
            <a:pPr>
              <a:buClrTx/>
              <a:buFont typeface="Arial" panose="020B0604020202020204" pitchFamily="34" charset="0"/>
              <a:buChar char="•"/>
            </a:pPr>
            <a:r>
              <a:rPr lang="en-IE" dirty="0"/>
              <a:t>A simple data visualisation tool with a short learning curve for beginners in coding</a:t>
            </a:r>
          </a:p>
          <a:p>
            <a:pPr>
              <a:buClrTx/>
              <a:buFont typeface="Arial" panose="020B0604020202020204" pitchFamily="34" charset="0"/>
              <a:buChar char="•"/>
            </a:pPr>
            <a:r>
              <a:rPr lang="en-IE" dirty="0"/>
              <a:t>Suitable for beginners with no coding background</a:t>
            </a:r>
          </a:p>
          <a:p>
            <a:pPr>
              <a:buClrTx/>
              <a:buFont typeface="Arial" panose="020B0604020202020204" pitchFamily="34" charset="0"/>
              <a:buChar char="•"/>
            </a:pPr>
            <a:r>
              <a:rPr lang="en-IE" dirty="0"/>
              <a:t>GP Applications; </a:t>
            </a:r>
            <a:r>
              <a:rPr lang="en-GB" dirty="0"/>
              <a:t>presenting patient insight statistics, GP practice performance, and resource data, invoice data-based dashboards for audits</a:t>
            </a:r>
            <a:endParaRPr lang="en-IE" dirty="0"/>
          </a:p>
        </p:txBody>
      </p:sp>
      <p:pic>
        <p:nvPicPr>
          <p:cNvPr id="1026" name="Picture 2" descr="RStudio">
            <a:extLst>
              <a:ext uri="{FF2B5EF4-FFF2-40B4-BE49-F238E27FC236}">
                <a16:creationId xmlns:a16="http://schemas.microsoft.com/office/drawing/2014/main" id="{1C8B15BB-7E70-6178-08B1-BF4D48605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1053" y="1980609"/>
            <a:ext cx="1166045" cy="1166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735014"/>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 calcmode="lin" valueType="num">
                                      <p:cBhvr additive="base">
                                        <p:cTn id="2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 calcmode="lin" valueType="num">
                                      <p:cBhvr additive="base">
                                        <p:cTn id="3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 calcmode="lin" valueType="num">
                                      <p:cBhvr additive="base">
                                        <p:cTn id="3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26B4C8-F98D-3AC7-4D89-BC315C51A45F}"/>
              </a:ext>
            </a:extLst>
          </p:cNvPr>
          <p:cNvPicPr>
            <a:picLocks noChangeAspect="1"/>
          </p:cNvPicPr>
          <p:nvPr/>
        </p:nvPicPr>
        <p:blipFill rotWithShape="1">
          <a:blip r:embed="rId2">
            <a:extLst>
              <a:ext uri="{28A0092B-C50C-407E-A947-70E740481C1C}">
                <a14:useLocalDpi xmlns:a14="http://schemas.microsoft.com/office/drawing/2010/main" val="0"/>
              </a:ext>
            </a:extLst>
          </a:blip>
          <a:srcRect t="21836" b="21836"/>
          <a:stretch/>
        </p:blipFill>
        <p:spPr>
          <a:xfrm>
            <a:off x="15" y="10"/>
            <a:ext cx="12191985" cy="4578340"/>
          </a:xfrm>
          <a:prstGeom prst="rect">
            <a:avLst/>
          </a:prstGeom>
          <a:noFill/>
        </p:spPr>
      </p:pic>
      <p:sp>
        <p:nvSpPr>
          <p:cNvPr id="12" name="Title 2">
            <a:extLst>
              <a:ext uri="{FF2B5EF4-FFF2-40B4-BE49-F238E27FC236}">
                <a16:creationId xmlns:a16="http://schemas.microsoft.com/office/drawing/2014/main" id="{A9F5C0DE-3162-6985-9CF3-FEF7B33955EB}"/>
              </a:ext>
            </a:extLst>
          </p:cNvPr>
          <p:cNvSpPr>
            <a:spLocks noGrp="1"/>
          </p:cNvSpPr>
          <p:nvPr>
            <p:ph type="title"/>
          </p:nvPr>
        </p:nvSpPr>
        <p:spPr>
          <a:xfrm>
            <a:off x="981457" y="5133659"/>
            <a:ext cx="10113645" cy="743682"/>
          </a:xfrm>
        </p:spPr>
        <p:txBody>
          <a:bodyPr/>
          <a:lstStyle/>
          <a:p>
            <a:r>
              <a:rPr lang="en-IE" dirty="0"/>
              <a:t>Thank you for listening!</a:t>
            </a:r>
            <a:br>
              <a:rPr lang="en-IE" dirty="0"/>
            </a:br>
            <a:endParaRPr lang="en-US" dirty="0"/>
          </a:p>
        </p:txBody>
      </p:sp>
      <p:sp>
        <p:nvSpPr>
          <p:cNvPr id="4" name="Content Placeholder 3">
            <a:extLst>
              <a:ext uri="{FF2B5EF4-FFF2-40B4-BE49-F238E27FC236}">
                <a16:creationId xmlns:a16="http://schemas.microsoft.com/office/drawing/2014/main" id="{8D0E892A-17C9-4D41-BBBC-6FA150F8346C}"/>
              </a:ext>
            </a:extLst>
          </p:cNvPr>
          <p:cNvSpPr>
            <a:spLocks noGrp="1"/>
          </p:cNvSpPr>
          <p:nvPr>
            <p:ph type="body" sz="half" idx="2"/>
          </p:nvPr>
        </p:nvSpPr>
        <p:spPr>
          <a:xfrm>
            <a:off x="1097279" y="5715000"/>
            <a:ext cx="10113264" cy="609600"/>
          </a:xfrm>
        </p:spPr>
        <p:txBody>
          <a:bodyPr numCol="2">
            <a:normAutofit fontScale="92500" lnSpcReduction="10000"/>
          </a:bodyPr>
          <a:lstStyle/>
          <a:p>
            <a:r>
              <a:rPr lang="en-IE" dirty="0"/>
              <a:t>Érin Kennedy</a:t>
            </a:r>
          </a:p>
          <a:p>
            <a:r>
              <a:rPr lang="en-IE" dirty="0"/>
              <a:t>Interpretation of Data</a:t>
            </a:r>
          </a:p>
          <a:p>
            <a:r>
              <a:rPr lang="en-IE" dirty="0"/>
              <a:t>A00275664</a:t>
            </a:r>
          </a:p>
          <a:p>
            <a:r>
              <a:rPr lang="en-IE" dirty="0"/>
              <a:t>Master of Science in Data Analytics</a:t>
            </a:r>
          </a:p>
        </p:txBody>
      </p:sp>
    </p:spTree>
    <p:extLst>
      <p:ext uri="{BB962C8B-B14F-4D97-AF65-F5344CB8AC3E}">
        <p14:creationId xmlns:p14="http://schemas.microsoft.com/office/powerpoint/2010/main" val="3173186650"/>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DCC42B-F839-AF66-EACC-325EFD647489}"/>
              </a:ext>
            </a:extLst>
          </p:cNvPr>
          <p:cNvSpPr>
            <a:spLocks noGrp="1"/>
          </p:cNvSpPr>
          <p:nvPr>
            <p:ph type="title"/>
          </p:nvPr>
        </p:nvSpPr>
        <p:spPr/>
        <p:txBody>
          <a:bodyPr/>
          <a:lstStyle/>
          <a:p>
            <a:r>
              <a:rPr lang="en-IE" dirty="0"/>
              <a:t>References</a:t>
            </a:r>
          </a:p>
        </p:txBody>
      </p:sp>
      <p:sp>
        <p:nvSpPr>
          <p:cNvPr id="8" name="Content Placeholder 7">
            <a:extLst>
              <a:ext uri="{FF2B5EF4-FFF2-40B4-BE49-F238E27FC236}">
                <a16:creationId xmlns:a16="http://schemas.microsoft.com/office/drawing/2014/main" id="{3105387C-2189-5519-DE20-6E3C414A0EEC}"/>
              </a:ext>
            </a:extLst>
          </p:cNvPr>
          <p:cNvSpPr>
            <a:spLocks noGrp="1"/>
          </p:cNvSpPr>
          <p:nvPr>
            <p:ph idx="1"/>
          </p:nvPr>
        </p:nvSpPr>
        <p:spPr>
          <a:xfrm>
            <a:off x="1097280" y="2108201"/>
            <a:ext cx="10058400" cy="4086122"/>
          </a:xfrm>
        </p:spPr>
        <p:txBody>
          <a:bodyPr>
            <a:normAutofit fontScale="92500" lnSpcReduction="20000"/>
          </a:bodyPr>
          <a:lstStyle/>
          <a:p>
            <a:pPr>
              <a:lnSpc>
                <a:spcPct val="107000"/>
              </a:lnSpc>
              <a:spcAft>
                <a:spcPts val="800"/>
              </a:spcAft>
              <a:buFont typeface="Arial" panose="020B0604020202020204" pitchFamily="34" charset="0"/>
              <a:buChar char="•"/>
            </a:pPr>
            <a:r>
              <a:rPr lang="en-IE" sz="1800" dirty="0">
                <a:effectLst/>
                <a:latin typeface="Calibri" panose="020F0502020204030204" pitchFamily="34" charset="0"/>
                <a:ea typeface="Calibri" panose="020F0502020204030204" pitchFamily="34" charset="0"/>
                <a:cs typeface="Calibri" panose="020F0502020204030204" pitchFamily="34" charset="0"/>
              </a:rPr>
              <a:t>R. Kumar, </a:t>
            </a:r>
            <a:r>
              <a:rPr lang="en-IE" sz="1800" i="1" dirty="0">
                <a:effectLst/>
                <a:latin typeface="Calibri" panose="020F0502020204030204" pitchFamily="34" charset="0"/>
                <a:ea typeface="Calibri" panose="020F0502020204030204" pitchFamily="34" charset="0"/>
                <a:cs typeface="Calibri" panose="020F0502020204030204" pitchFamily="34" charset="0"/>
              </a:rPr>
              <a:t>Exploratory Data Analysis using R &amp; RStudio</a:t>
            </a:r>
            <a:r>
              <a:rPr lang="en-IE" sz="1800" dirty="0">
                <a:effectLst/>
                <a:latin typeface="Calibri" panose="020F0502020204030204" pitchFamily="34" charset="0"/>
                <a:ea typeface="Calibri" panose="020F0502020204030204" pitchFamily="34" charset="0"/>
                <a:cs typeface="Calibri" panose="020F0502020204030204" pitchFamily="34" charset="0"/>
              </a:rPr>
              <a:t>. 2021. </a:t>
            </a:r>
            <a:r>
              <a:rPr lang="en-IE" sz="1800" dirty="0" err="1">
                <a:effectLst/>
                <a:latin typeface="Calibri" panose="020F0502020204030204" pitchFamily="34" charset="0"/>
                <a:ea typeface="Calibri" panose="020F0502020204030204" pitchFamily="34" charset="0"/>
                <a:cs typeface="Calibri" panose="020F0502020204030204" pitchFamily="34" charset="0"/>
              </a:rPr>
              <a:t>doi</a:t>
            </a:r>
            <a:r>
              <a:rPr lang="en-IE" sz="1800" dirty="0">
                <a:effectLst/>
                <a:latin typeface="Calibri" panose="020F0502020204030204" pitchFamily="34" charset="0"/>
                <a:ea typeface="Calibri" panose="020F0502020204030204" pitchFamily="34" charset="0"/>
                <a:cs typeface="Calibri" panose="020F0502020204030204" pitchFamily="34" charset="0"/>
              </a:rPr>
              <a:t>: 10.13140/RG.2.2.24944.99843.</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IE" sz="1800" dirty="0">
                <a:effectLst/>
                <a:latin typeface="Calibri" panose="020F0502020204030204" pitchFamily="34" charset="0"/>
                <a:ea typeface="Calibri" panose="020F0502020204030204" pitchFamily="34" charset="0"/>
                <a:cs typeface="Calibri" panose="020F0502020204030204" pitchFamily="34" charset="0"/>
              </a:rPr>
              <a:t>J. </a:t>
            </a:r>
            <a:r>
              <a:rPr lang="en-IE" sz="1800" dirty="0" err="1">
                <a:effectLst/>
                <a:latin typeface="Calibri" panose="020F0502020204030204" pitchFamily="34" charset="0"/>
                <a:ea typeface="Calibri" panose="020F0502020204030204" pitchFamily="34" charset="0"/>
                <a:cs typeface="Calibri" panose="020F0502020204030204" pitchFamily="34" charset="0"/>
              </a:rPr>
              <a:t>Verzani</a:t>
            </a:r>
            <a:r>
              <a:rPr lang="en-IE" sz="1800" dirty="0">
                <a:effectLst/>
                <a:latin typeface="Calibri" panose="020F0502020204030204" pitchFamily="34" charset="0"/>
                <a:ea typeface="Calibri" panose="020F0502020204030204" pitchFamily="34" charset="0"/>
                <a:cs typeface="Calibri" panose="020F0502020204030204" pitchFamily="34" charset="0"/>
              </a:rPr>
              <a:t>, </a:t>
            </a:r>
            <a:r>
              <a:rPr lang="en-IE" sz="1800" i="1" dirty="0">
                <a:effectLst/>
                <a:latin typeface="Calibri" panose="020F0502020204030204" pitchFamily="34" charset="0"/>
                <a:ea typeface="Calibri" panose="020F0502020204030204" pitchFamily="34" charset="0"/>
                <a:cs typeface="Calibri" panose="020F0502020204030204" pitchFamily="34" charset="0"/>
              </a:rPr>
              <a:t>Getting Started with RStudio</a:t>
            </a:r>
            <a:r>
              <a:rPr lang="en-IE" sz="1800" dirty="0">
                <a:effectLst/>
                <a:latin typeface="Calibri" panose="020F0502020204030204" pitchFamily="34" charset="0"/>
                <a:ea typeface="Calibri" panose="020F0502020204030204" pitchFamily="34" charset="0"/>
                <a:cs typeface="Calibri" panose="020F0502020204030204" pitchFamily="34" charset="0"/>
              </a:rPr>
              <a:t>. O’Reilly Media, Inc., 2011.</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IE" sz="1800" dirty="0">
                <a:effectLst/>
                <a:latin typeface="Calibri" panose="020F0502020204030204" pitchFamily="34" charset="0"/>
                <a:ea typeface="Calibri" panose="020F0502020204030204" pitchFamily="34" charset="0"/>
                <a:cs typeface="Calibri" panose="020F0502020204030204" pitchFamily="34" charset="0"/>
              </a:rPr>
              <a:t>S. Dash, S. K. </a:t>
            </a:r>
            <a:r>
              <a:rPr lang="en-IE" sz="1800" dirty="0" err="1">
                <a:effectLst/>
                <a:latin typeface="Calibri" panose="020F0502020204030204" pitchFamily="34" charset="0"/>
                <a:ea typeface="Calibri" panose="020F0502020204030204" pitchFamily="34" charset="0"/>
                <a:cs typeface="Calibri" panose="020F0502020204030204" pitchFamily="34" charset="0"/>
              </a:rPr>
              <a:t>Shakyawar</a:t>
            </a:r>
            <a:r>
              <a:rPr lang="en-IE" sz="1800" dirty="0">
                <a:effectLst/>
                <a:latin typeface="Calibri" panose="020F0502020204030204" pitchFamily="34" charset="0"/>
                <a:ea typeface="Calibri" panose="020F0502020204030204" pitchFamily="34" charset="0"/>
                <a:cs typeface="Calibri" panose="020F0502020204030204" pitchFamily="34" charset="0"/>
              </a:rPr>
              <a:t>, M. Sharma, and S. Kaushik, ‘Big data in healthcare: management, analysis and future prospects’, </a:t>
            </a:r>
            <a:r>
              <a:rPr lang="en-IE" sz="1800" i="1" dirty="0">
                <a:effectLst/>
                <a:latin typeface="Calibri" panose="020F0502020204030204" pitchFamily="34" charset="0"/>
                <a:ea typeface="Calibri" panose="020F0502020204030204" pitchFamily="34" charset="0"/>
                <a:cs typeface="Calibri" panose="020F0502020204030204" pitchFamily="34" charset="0"/>
              </a:rPr>
              <a:t>J Big Data</a:t>
            </a:r>
            <a:r>
              <a:rPr lang="en-IE" sz="1800" dirty="0">
                <a:effectLst/>
                <a:latin typeface="Calibri" panose="020F0502020204030204" pitchFamily="34" charset="0"/>
                <a:ea typeface="Calibri" panose="020F0502020204030204" pitchFamily="34" charset="0"/>
                <a:cs typeface="Calibri" panose="020F0502020204030204" pitchFamily="34" charset="0"/>
              </a:rPr>
              <a:t>, vol. 6, no. 1, p. 54, Jun. 2019, </a:t>
            </a:r>
            <a:r>
              <a:rPr lang="en-IE" sz="1800" dirty="0" err="1">
                <a:effectLst/>
                <a:latin typeface="Calibri" panose="020F0502020204030204" pitchFamily="34" charset="0"/>
                <a:ea typeface="Calibri" panose="020F0502020204030204" pitchFamily="34" charset="0"/>
                <a:cs typeface="Calibri" panose="020F0502020204030204" pitchFamily="34" charset="0"/>
              </a:rPr>
              <a:t>doi</a:t>
            </a:r>
            <a:r>
              <a:rPr lang="en-IE" sz="1800" dirty="0">
                <a:effectLst/>
                <a:latin typeface="Calibri" panose="020F0502020204030204" pitchFamily="34" charset="0"/>
                <a:ea typeface="Calibri" panose="020F0502020204030204" pitchFamily="34" charset="0"/>
                <a:cs typeface="Calibri" panose="020F0502020204030204" pitchFamily="34" charset="0"/>
              </a:rPr>
              <a:t>: 10.1186/s40537-019-0217-0.</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IE" sz="1800" dirty="0">
                <a:effectLst/>
                <a:latin typeface="Calibri" panose="020F0502020204030204" pitchFamily="34" charset="0"/>
                <a:ea typeface="Calibri" panose="020F0502020204030204" pitchFamily="34" charset="0"/>
                <a:cs typeface="Calibri" panose="020F0502020204030204" pitchFamily="34" charset="0"/>
              </a:rPr>
              <a:t>B. Santos </a:t>
            </a:r>
            <a:r>
              <a:rPr lang="en-IE" sz="1800" i="1" dirty="0">
                <a:effectLst/>
                <a:latin typeface="Calibri" panose="020F0502020204030204" pitchFamily="34" charset="0"/>
                <a:ea typeface="Calibri" panose="020F0502020204030204" pitchFamily="34" charset="0"/>
                <a:cs typeface="Calibri" panose="020F0502020204030204" pitchFamily="34" charset="0"/>
              </a:rPr>
              <a:t>et al.</a:t>
            </a:r>
            <a:r>
              <a:rPr lang="en-IE" sz="1800" dirty="0">
                <a:effectLst/>
                <a:latin typeface="Calibri" panose="020F0502020204030204" pitchFamily="34" charset="0"/>
                <a:ea typeface="Calibri" panose="020F0502020204030204" pitchFamily="34" charset="0"/>
                <a:cs typeface="Calibri" panose="020F0502020204030204" pitchFamily="34" charset="0"/>
              </a:rPr>
              <a:t>, ‘Open Source Business Intelligence Tools: Metabase and Redash’:, in </a:t>
            </a:r>
            <a:r>
              <a:rPr lang="en-IE" sz="1800" i="1" dirty="0">
                <a:effectLst/>
                <a:latin typeface="Calibri" panose="020F0502020204030204" pitchFamily="34" charset="0"/>
                <a:ea typeface="Calibri" panose="020F0502020204030204" pitchFamily="34" charset="0"/>
                <a:cs typeface="Calibri" panose="020F0502020204030204" pitchFamily="34" charset="0"/>
              </a:rPr>
              <a:t>Proceedings of the 11th International Joint Conference on Knowledge Discovery, Knowledge Engineering and Knowledge Management</a:t>
            </a:r>
            <a:r>
              <a:rPr lang="en-IE" sz="1800" dirty="0">
                <a:effectLst/>
                <a:latin typeface="Calibri" panose="020F0502020204030204" pitchFamily="34" charset="0"/>
                <a:ea typeface="Calibri" panose="020F0502020204030204" pitchFamily="34" charset="0"/>
                <a:cs typeface="Calibri" panose="020F0502020204030204" pitchFamily="34" charset="0"/>
              </a:rPr>
              <a:t>, Vienna, Austria: SCITEPRESS - Science and Technology Publications, 2019, pp. 467–474. </a:t>
            </a:r>
            <a:r>
              <a:rPr lang="en-IE" sz="1800" dirty="0" err="1">
                <a:effectLst/>
                <a:latin typeface="Calibri" panose="020F0502020204030204" pitchFamily="34" charset="0"/>
                <a:ea typeface="Calibri" panose="020F0502020204030204" pitchFamily="34" charset="0"/>
                <a:cs typeface="Calibri" panose="020F0502020204030204" pitchFamily="34" charset="0"/>
              </a:rPr>
              <a:t>doi</a:t>
            </a:r>
            <a:r>
              <a:rPr lang="en-IE" sz="1800" dirty="0">
                <a:effectLst/>
                <a:latin typeface="Calibri" panose="020F0502020204030204" pitchFamily="34" charset="0"/>
                <a:ea typeface="Calibri" panose="020F0502020204030204" pitchFamily="34" charset="0"/>
                <a:cs typeface="Calibri" panose="020F0502020204030204" pitchFamily="34" charset="0"/>
              </a:rPr>
              <a:t>: 10.5220/0008351704670474.</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IE" sz="1800" dirty="0">
                <a:effectLst/>
                <a:latin typeface="Calibri" panose="020F0502020204030204" pitchFamily="34" charset="0"/>
                <a:ea typeface="Calibri" panose="020F0502020204030204" pitchFamily="34" charset="0"/>
                <a:cs typeface="Calibri" panose="020F0502020204030204" pitchFamily="34" charset="0"/>
              </a:rPr>
              <a:t>D. </a:t>
            </a:r>
            <a:r>
              <a:rPr lang="en-IE" sz="1800" dirty="0" err="1">
                <a:effectLst/>
                <a:latin typeface="Calibri" panose="020F0502020204030204" pitchFamily="34" charset="0"/>
                <a:ea typeface="Calibri" panose="020F0502020204030204" pitchFamily="34" charset="0"/>
                <a:cs typeface="Calibri" panose="020F0502020204030204" pitchFamily="34" charset="0"/>
              </a:rPr>
              <a:t>Jovanoska</a:t>
            </a:r>
            <a:r>
              <a:rPr lang="en-IE" sz="1800" dirty="0">
                <a:effectLst/>
                <a:latin typeface="Calibri" panose="020F0502020204030204" pitchFamily="34" charset="0"/>
                <a:ea typeface="Calibri" panose="020F0502020204030204" pitchFamily="34" charset="0"/>
                <a:cs typeface="Calibri" panose="020F0502020204030204" pitchFamily="34" charset="0"/>
              </a:rPr>
              <a:t>, R. </a:t>
            </a:r>
            <a:r>
              <a:rPr lang="en-IE" sz="1800" dirty="0" err="1">
                <a:effectLst/>
                <a:latin typeface="Calibri" panose="020F0502020204030204" pitchFamily="34" charset="0"/>
                <a:ea typeface="Calibri" panose="020F0502020204030204" pitchFamily="34" charset="0"/>
                <a:cs typeface="Calibri" panose="020F0502020204030204" pitchFamily="34" charset="0"/>
              </a:rPr>
              <a:t>Petrevska</a:t>
            </a:r>
            <a:r>
              <a:rPr lang="en-IE" sz="1800" dirty="0">
                <a:effectLst/>
                <a:latin typeface="Calibri" panose="020F0502020204030204" pitchFamily="34" charset="0"/>
                <a:ea typeface="Calibri" panose="020F0502020204030204" pitchFamily="34" charset="0"/>
                <a:cs typeface="Calibri" panose="020F0502020204030204" pitchFamily="34" charset="0"/>
              </a:rPr>
              <a:t> </a:t>
            </a:r>
            <a:r>
              <a:rPr lang="en-IE" sz="1800" dirty="0" err="1">
                <a:effectLst/>
                <a:latin typeface="Calibri" panose="020F0502020204030204" pitchFamily="34" charset="0"/>
                <a:ea typeface="Calibri" panose="020F0502020204030204" pitchFamily="34" charset="0"/>
                <a:cs typeface="Calibri" panose="020F0502020204030204" pitchFamily="34" charset="0"/>
              </a:rPr>
              <a:t>Nechkoska</a:t>
            </a:r>
            <a:r>
              <a:rPr lang="en-IE" sz="1800" dirty="0">
                <a:effectLst/>
                <a:latin typeface="Calibri" panose="020F0502020204030204" pitchFamily="34" charset="0"/>
                <a:ea typeface="Calibri" panose="020F0502020204030204" pitchFamily="34" charset="0"/>
                <a:cs typeface="Calibri" panose="020F0502020204030204" pitchFamily="34" charset="0"/>
              </a:rPr>
              <a:t>, and G. </a:t>
            </a:r>
            <a:r>
              <a:rPr lang="en-IE" sz="1800" dirty="0" err="1">
                <a:effectLst/>
                <a:latin typeface="Calibri" panose="020F0502020204030204" pitchFamily="34" charset="0"/>
                <a:ea typeface="Calibri" panose="020F0502020204030204" pitchFamily="34" charset="0"/>
                <a:cs typeface="Calibri" panose="020F0502020204030204" pitchFamily="34" charset="0"/>
              </a:rPr>
              <a:t>Mancheski</a:t>
            </a:r>
            <a:r>
              <a:rPr lang="en-IE" sz="1800" dirty="0">
                <a:effectLst/>
                <a:latin typeface="Calibri" panose="020F0502020204030204" pitchFamily="34" charset="0"/>
                <a:ea typeface="Calibri" panose="020F0502020204030204" pitchFamily="34" charset="0"/>
                <a:cs typeface="Calibri" panose="020F0502020204030204" pitchFamily="34" charset="0"/>
              </a:rPr>
              <a:t>, ‘Metabase Cockpits as a Base for BI in Strategic Management’, in </a:t>
            </a:r>
            <a:r>
              <a:rPr lang="en-IE" sz="1800" i="1" dirty="0">
                <a:effectLst/>
                <a:latin typeface="Calibri" panose="020F0502020204030204" pitchFamily="34" charset="0"/>
                <a:ea typeface="Calibri" panose="020F0502020204030204" pitchFamily="34" charset="0"/>
                <a:cs typeface="Calibri" panose="020F0502020204030204" pitchFamily="34" charset="0"/>
              </a:rPr>
              <a:t>Proceedings of the 26th International Scientific Conference Strategic Management and Decision Support Systems in Strategic Management</a:t>
            </a:r>
            <a:r>
              <a:rPr lang="en-IE" sz="1800" dirty="0">
                <a:effectLst/>
                <a:latin typeface="Calibri" panose="020F0502020204030204" pitchFamily="34" charset="0"/>
                <a:ea typeface="Calibri" panose="020F0502020204030204" pitchFamily="34" charset="0"/>
                <a:cs typeface="Calibri" panose="020F0502020204030204" pitchFamily="34" charset="0"/>
              </a:rPr>
              <a:t>, University of Novi Sad, Faculty of Economics in Subotica, 2021. </a:t>
            </a:r>
            <a:r>
              <a:rPr lang="en-IE" sz="1800" dirty="0" err="1">
                <a:effectLst/>
                <a:latin typeface="Calibri" panose="020F0502020204030204" pitchFamily="34" charset="0"/>
                <a:ea typeface="Calibri" panose="020F0502020204030204" pitchFamily="34" charset="0"/>
                <a:cs typeface="Calibri" panose="020F0502020204030204" pitchFamily="34" charset="0"/>
              </a:rPr>
              <a:t>doi</a:t>
            </a:r>
            <a:r>
              <a:rPr lang="en-IE" sz="1800" dirty="0">
                <a:effectLst/>
                <a:latin typeface="Calibri" panose="020F0502020204030204" pitchFamily="34" charset="0"/>
                <a:ea typeface="Calibri" panose="020F0502020204030204" pitchFamily="34" charset="0"/>
                <a:cs typeface="Calibri" panose="020F0502020204030204" pitchFamily="34" charset="0"/>
              </a:rPr>
              <a:t>: 10.46541/978-86-7233-397-8_116.</a:t>
            </a:r>
            <a:endParaRPr lang="en-I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dirty="0"/>
          </a:p>
        </p:txBody>
      </p:sp>
    </p:spTree>
    <p:extLst>
      <p:ext uri="{BB962C8B-B14F-4D97-AF65-F5344CB8AC3E}">
        <p14:creationId xmlns:p14="http://schemas.microsoft.com/office/powerpoint/2010/main" val="2414626906"/>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643466" y="786382"/>
            <a:ext cx="3826934" cy="3531617"/>
          </a:xfrm>
        </p:spPr>
        <p:txBody>
          <a:bodyPr anchor="b">
            <a:normAutofit fontScale="90000"/>
          </a:bodyPr>
          <a:lstStyle/>
          <a:p>
            <a:pPr lvl="0"/>
            <a:r>
              <a:rPr lang="en-GB" sz="2400" i="1" dirty="0"/>
              <a:t>“…EHRs, EMRs, personal health record (PHR), medical practice management software (MPM), and many other healthcare data components collectively have the potential to improve the quality, service efficiency, and costs of healthcare along with the reduction of medical errors.”</a:t>
            </a:r>
            <a:endParaRPr lang="en-US" sz="2400" i="1" dirty="0"/>
          </a:p>
        </p:txBody>
      </p:sp>
      <p:pic>
        <p:nvPicPr>
          <p:cNvPr id="51" name="Picture 50">
            <a:extLst>
              <a:ext uri="{FF2B5EF4-FFF2-40B4-BE49-F238E27FC236}">
                <a16:creationId xmlns:a16="http://schemas.microsoft.com/office/drawing/2014/main" id="{C54F512C-23C1-EE2A-A486-1EAB1E4A9E73}"/>
              </a:ext>
            </a:extLst>
          </p:cNvPr>
          <p:cNvPicPr>
            <a:picLocks noChangeAspect="1"/>
          </p:cNvPicPr>
          <p:nvPr/>
        </p:nvPicPr>
        <p:blipFill rotWithShape="1">
          <a:blip r:embed="rId3"/>
          <a:srcRect t="11428" r="-3" b="373"/>
          <a:stretch/>
        </p:blipFill>
        <p:spPr>
          <a:xfrm>
            <a:off x="5458984" y="812799"/>
            <a:ext cx="5928344" cy="5294757"/>
          </a:xfrm>
          <a:prstGeom prst="rect">
            <a:avLst/>
          </a:prstGeom>
          <a:noFill/>
        </p:spPr>
      </p:pic>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643465" y="4639733"/>
            <a:ext cx="3517567" cy="1467822"/>
          </a:xfrm>
        </p:spPr>
        <p:txBody>
          <a:bodyPr>
            <a:normAutofit/>
          </a:bodyPr>
          <a:lstStyle/>
          <a:p>
            <a:r>
              <a:rPr lang="en-US" sz="2800" dirty="0"/>
              <a:t>- Dash et al, 2019</a:t>
            </a:r>
          </a:p>
        </p:txBody>
      </p:sp>
    </p:spTree>
    <p:extLst>
      <p:ext uri="{BB962C8B-B14F-4D97-AF65-F5344CB8AC3E}">
        <p14:creationId xmlns:p14="http://schemas.microsoft.com/office/powerpoint/2010/main" val="191714609"/>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0582-3D1A-9114-147B-6FFF920A17E8}"/>
              </a:ext>
            </a:extLst>
          </p:cNvPr>
          <p:cNvSpPr>
            <a:spLocks noGrp="1"/>
          </p:cNvSpPr>
          <p:nvPr>
            <p:ph type="title"/>
          </p:nvPr>
        </p:nvSpPr>
        <p:spPr>
          <a:xfrm>
            <a:off x="1097280" y="286603"/>
            <a:ext cx="10058400" cy="1450757"/>
          </a:xfrm>
        </p:spPr>
        <p:txBody>
          <a:bodyPr anchor="b">
            <a:normAutofit/>
          </a:bodyPr>
          <a:lstStyle/>
          <a:p>
            <a:br>
              <a:rPr lang="en-GB" dirty="0"/>
            </a:br>
            <a:r>
              <a:rPr lang="en-GB" dirty="0"/>
              <a:t>Challenges for GP Management</a:t>
            </a:r>
            <a:endParaRPr lang="en-IE" dirty="0"/>
          </a:p>
        </p:txBody>
      </p:sp>
      <p:graphicFrame>
        <p:nvGraphicFramePr>
          <p:cNvPr id="5" name="Content Placeholder 2">
            <a:extLst>
              <a:ext uri="{FF2B5EF4-FFF2-40B4-BE49-F238E27FC236}">
                <a16:creationId xmlns:a16="http://schemas.microsoft.com/office/drawing/2014/main" id="{A8C0356D-0070-5DDE-E23C-6E2C1D21B9C4}"/>
              </a:ext>
            </a:extLst>
          </p:cNvPr>
          <p:cNvGraphicFramePr>
            <a:graphicFrameLocks noGrp="1"/>
          </p:cNvGraphicFramePr>
          <p:nvPr>
            <p:ph idx="1"/>
            <p:extLst>
              <p:ext uri="{D42A27DB-BD31-4B8C-83A1-F6EECF244321}">
                <p14:modId xmlns:p14="http://schemas.microsoft.com/office/powerpoint/2010/main" val="245639452"/>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4442511"/>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
            <a:extLst>
              <a:ext uri="{FF2B5EF4-FFF2-40B4-BE49-F238E27FC236}">
                <a16:creationId xmlns:a16="http://schemas.microsoft.com/office/drawing/2014/main" id="{3ADFF633-4B02-EDDA-0138-2B543DE5F74A}"/>
              </a:ext>
            </a:extLst>
          </p:cNvPr>
          <p:cNvPicPr>
            <a:picLocks noChangeAspect="1"/>
          </p:cNvPicPr>
          <p:nvPr/>
        </p:nvPicPr>
        <p:blipFill>
          <a:blip r:embed="rId2">
            <a:extLst>
              <a:ext uri="{28A0092B-C50C-407E-A947-70E740481C1C}">
                <a14:useLocalDpi xmlns:a14="http://schemas.microsoft.com/office/drawing/2010/main" val="0"/>
              </a:ext>
            </a:extLst>
          </a:blip>
          <a:srcRect t="19958" b="19958"/>
          <a:stretch/>
        </p:blipFill>
        <p:spPr>
          <a:xfrm>
            <a:off x="15" y="10"/>
            <a:ext cx="12191985" cy="4578340"/>
          </a:xfrm>
          <a:prstGeom prst="rect">
            <a:avLst/>
          </a:prstGeom>
          <a:noFill/>
        </p:spPr>
      </p:pic>
      <p:sp>
        <p:nvSpPr>
          <p:cNvPr id="4" name="Title 3">
            <a:extLst>
              <a:ext uri="{FF2B5EF4-FFF2-40B4-BE49-F238E27FC236}">
                <a16:creationId xmlns:a16="http://schemas.microsoft.com/office/drawing/2014/main" id="{186B254B-2BCA-D0F4-0318-38000752F4C3}"/>
              </a:ext>
            </a:extLst>
          </p:cNvPr>
          <p:cNvSpPr>
            <a:spLocks noGrp="1"/>
          </p:cNvSpPr>
          <p:nvPr>
            <p:ph type="title"/>
          </p:nvPr>
        </p:nvSpPr>
        <p:spPr>
          <a:xfrm>
            <a:off x="1097279" y="4799362"/>
            <a:ext cx="10113645" cy="743682"/>
          </a:xfrm>
        </p:spPr>
        <p:txBody>
          <a:bodyPr anchor="b">
            <a:normAutofit/>
          </a:bodyPr>
          <a:lstStyle/>
          <a:p>
            <a:r>
              <a:rPr lang="en-GB" sz="2500"/>
              <a:t>RStudio – An IDE for Statistical Computing &amp; Data Analysis</a:t>
            </a:r>
            <a:endParaRPr lang="en-IE" sz="2500"/>
          </a:p>
        </p:txBody>
      </p:sp>
      <p:sp>
        <p:nvSpPr>
          <p:cNvPr id="12" name="Text Placeholder 3">
            <a:extLst>
              <a:ext uri="{FF2B5EF4-FFF2-40B4-BE49-F238E27FC236}">
                <a16:creationId xmlns:a16="http://schemas.microsoft.com/office/drawing/2014/main" id="{62494AAE-AEE5-2347-CB8A-D53A4FA971FE}"/>
              </a:ext>
            </a:extLst>
          </p:cNvPr>
          <p:cNvSpPr>
            <a:spLocks noGrp="1"/>
          </p:cNvSpPr>
          <p:nvPr>
            <p:ph type="body" sz="half" idx="2"/>
          </p:nvPr>
        </p:nvSpPr>
        <p:spPr>
          <a:xfrm>
            <a:off x="1097279" y="5715000"/>
            <a:ext cx="10113264" cy="609600"/>
          </a:xfrm>
        </p:spPr>
        <p:txBody>
          <a:bodyPr/>
          <a:lstStyle/>
          <a:p>
            <a:endParaRPr lang="en-US"/>
          </a:p>
        </p:txBody>
      </p:sp>
    </p:spTree>
    <p:extLst>
      <p:ext uri="{BB962C8B-B14F-4D97-AF65-F5344CB8AC3E}">
        <p14:creationId xmlns:p14="http://schemas.microsoft.com/office/powerpoint/2010/main" val="2762997040"/>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F4D435DC-1E06-6D33-E07D-BBB080D46D56}"/>
              </a:ext>
            </a:extLst>
          </p:cNvPr>
          <p:cNvSpPr>
            <a:spLocks noGrp="1"/>
          </p:cNvSpPr>
          <p:nvPr>
            <p:ph type="title"/>
          </p:nvPr>
        </p:nvSpPr>
        <p:spPr>
          <a:xfrm>
            <a:off x="1097280" y="286603"/>
            <a:ext cx="10058400" cy="1450757"/>
          </a:xfrm>
        </p:spPr>
        <p:txBody>
          <a:bodyPr anchor="b">
            <a:normAutofit/>
          </a:bodyPr>
          <a:lstStyle/>
          <a:p>
            <a:r>
              <a:rPr lang="en-US" dirty="0"/>
              <a:t>What is RStudio?</a:t>
            </a:r>
          </a:p>
        </p:txBody>
      </p:sp>
      <p:sp>
        <p:nvSpPr>
          <p:cNvPr id="8" name="Picture Placeholder 1">
            <a:extLst>
              <a:ext uri="{FF2B5EF4-FFF2-40B4-BE49-F238E27FC236}">
                <a16:creationId xmlns:a16="http://schemas.microsoft.com/office/drawing/2014/main" id="{F0373F7F-BFC3-FC69-F497-094CA6E6D5DF}"/>
              </a:ext>
            </a:extLst>
          </p:cNvPr>
          <p:cNvSpPr>
            <a:spLocks noGrp="1"/>
          </p:cNvSpPr>
          <p:nvPr>
            <p:ph sz="half" idx="1"/>
          </p:nvPr>
        </p:nvSpPr>
        <p:spPr>
          <a:xfrm>
            <a:off x="1097280" y="2120900"/>
            <a:ext cx="4639736" cy="3748193"/>
          </a:xfrm>
        </p:spPr>
        <p:txBody>
          <a:bodyPr>
            <a:normAutofit/>
          </a:bodyPr>
          <a:lstStyle/>
          <a:p>
            <a:pPr marL="457200" indent="-457200">
              <a:buFont typeface="Arial" panose="020B0604020202020204" pitchFamily="34" charset="0"/>
              <a:buChar char="•"/>
            </a:pPr>
            <a:r>
              <a:rPr lang="en-GB" dirty="0"/>
              <a:t>RStudio is a popular data analysis tool used in a wide range of industries, for example finance, government and retail.	</a:t>
            </a:r>
          </a:p>
          <a:p>
            <a:pPr marL="457200" indent="-457200">
              <a:buFont typeface="Arial" panose="020B0604020202020204" pitchFamily="34" charset="0"/>
              <a:buChar char="•"/>
            </a:pPr>
            <a:r>
              <a:rPr lang="en-GB" dirty="0"/>
              <a:t>Packages are installed to enable different functions within RStudio</a:t>
            </a:r>
          </a:p>
          <a:p>
            <a:pPr marL="457200" indent="-457200">
              <a:buFont typeface="Arial" panose="020B0604020202020204" pitchFamily="34" charset="0"/>
              <a:buChar char="•"/>
            </a:pPr>
            <a:r>
              <a:rPr lang="en-GB" dirty="0"/>
              <a:t>A script file and console run independently to allow the user to work interactively and run and view </a:t>
            </a:r>
            <a:r>
              <a:rPr lang="en-GB" dirty="0" err="1"/>
              <a:t>Rcode</a:t>
            </a:r>
            <a:r>
              <a:rPr lang="en-GB" dirty="0"/>
              <a:t> results</a:t>
            </a:r>
          </a:p>
        </p:txBody>
      </p:sp>
      <p:pic>
        <p:nvPicPr>
          <p:cNvPr id="5" name="Picture 4">
            <a:extLst>
              <a:ext uri="{FF2B5EF4-FFF2-40B4-BE49-F238E27FC236}">
                <a16:creationId xmlns:a16="http://schemas.microsoft.com/office/drawing/2014/main" id="{E2E8729F-92B4-3528-28E1-437B108C59C9}"/>
              </a:ext>
            </a:extLst>
          </p:cNvPr>
          <p:cNvPicPr>
            <a:picLocks noChangeAspect="1"/>
          </p:cNvPicPr>
          <p:nvPr/>
        </p:nvPicPr>
        <p:blipFill>
          <a:blip r:embed="rId3"/>
          <a:stretch>
            <a:fillRect/>
          </a:stretch>
        </p:blipFill>
        <p:spPr>
          <a:xfrm>
            <a:off x="6515944" y="2334614"/>
            <a:ext cx="4639736" cy="2435861"/>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A655E838-BC8E-2311-338E-58273ABB3BE8}"/>
              </a:ext>
            </a:extLst>
          </p:cNvPr>
          <p:cNvSpPr txBox="1"/>
          <p:nvPr/>
        </p:nvSpPr>
        <p:spPr>
          <a:xfrm>
            <a:off x="5665881" y="5120641"/>
            <a:ext cx="6339862" cy="923330"/>
          </a:xfrm>
          <a:prstGeom prst="rect">
            <a:avLst/>
          </a:prstGeom>
          <a:noFill/>
        </p:spPr>
        <p:txBody>
          <a:bodyPr wrap="square" rtlCol="0">
            <a:spAutoFit/>
          </a:bodyPr>
          <a:lstStyle/>
          <a:p>
            <a:pPr algn="ctr"/>
            <a:r>
              <a:rPr lang="en-IE" dirty="0">
                <a:solidFill>
                  <a:schemeClr val="bg1"/>
                </a:solidFill>
              </a:rPr>
              <a:t>“</a:t>
            </a:r>
            <a:r>
              <a:rPr lang="en-GB" b="0" i="0" dirty="0">
                <a:solidFill>
                  <a:schemeClr val="bg1"/>
                </a:solidFill>
                <a:effectLst/>
                <a:latin typeface="Open Sans" panose="020B0606030504020204" pitchFamily="34" charset="0"/>
              </a:rPr>
              <a:t>The most trusted IDE for open source data science”</a:t>
            </a:r>
          </a:p>
          <a:p>
            <a:pPr algn="ctr"/>
            <a:r>
              <a:rPr lang="en-GB" b="0" i="0" dirty="0">
                <a:solidFill>
                  <a:schemeClr val="bg1"/>
                </a:solidFill>
                <a:effectLst/>
                <a:latin typeface="Open Sans" panose="020B0606030504020204" pitchFamily="34" charset="0"/>
              </a:rPr>
              <a:t>– RStudio, 2023</a:t>
            </a:r>
          </a:p>
          <a:p>
            <a:pPr algn="ctr"/>
            <a:endParaRPr lang="en-IE" dirty="0"/>
          </a:p>
        </p:txBody>
      </p:sp>
    </p:spTree>
    <p:extLst>
      <p:ext uri="{BB962C8B-B14F-4D97-AF65-F5344CB8AC3E}">
        <p14:creationId xmlns:p14="http://schemas.microsoft.com/office/powerpoint/2010/main" val="1078455359"/>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 calcmode="lin" valueType="num">
                                      <p:cBhvr additive="base">
                                        <p:cTn id="2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 calcmode="lin" valueType="num">
                                      <p:cBhvr additive="base">
                                        <p:cTn id="3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5F3F-6E5F-66CB-57C8-20AAE7B10C42}"/>
              </a:ext>
            </a:extLst>
          </p:cNvPr>
          <p:cNvSpPr>
            <a:spLocks noGrp="1"/>
          </p:cNvSpPr>
          <p:nvPr>
            <p:ph type="title"/>
          </p:nvPr>
        </p:nvSpPr>
        <p:spPr/>
        <p:txBody>
          <a:bodyPr/>
          <a:lstStyle/>
          <a:p>
            <a:r>
              <a:rPr lang="en-IE" dirty="0">
                <a:solidFill>
                  <a:schemeClr val="tx1"/>
                </a:solidFill>
              </a:rPr>
              <a:t>Some popular packages</a:t>
            </a:r>
          </a:p>
        </p:txBody>
      </p:sp>
      <p:sp>
        <p:nvSpPr>
          <p:cNvPr id="3" name="Content Placeholder 2">
            <a:extLst>
              <a:ext uri="{FF2B5EF4-FFF2-40B4-BE49-F238E27FC236}">
                <a16:creationId xmlns:a16="http://schemas.microsoft.com/office/drawing/2014/main" id="{6A797B66-8256-3C89-30BC-3E3A0BB7DE8C}"/>
              </a:ext>
            </a:extLst>
          </p:cNvPr>
          <p:cNvSpPr>
            <a:spLocks noGrp="1"/>
          </p:cNvSpPr>
          <p:nvPr>
            <p:ph idx="1"/>
          </p:nvPr>
        </p:nvSpPr>
        <p:spPr>
          <a:xfrm>
            <a:off x="1097280" y="2108202"/>
            <a:ext cx="10058400" cy="3682998"/>
          </a:xfrm>
        </p:spPr>
        <p:style>
          <a:lnRef idx="3">
            <a:schemeClr val="lt1"/>
          </a:lnRef>
          <a:fillRef idx="1">
            <a:schemeClr val="dk1"/>
          </a:fillRef>
          <a:effectRef idx="1">
            <a:schemeClr val="dk1"/>
          </a:effectRef>
          <a:fontRef idx="minor">
            <a:schemeClr val="lt1"/>
          </a:fontRef>
        </p:style>
        <p:txBody>
          <a:bodyPr/>
          <a:lstStyle/>
          <a:p>
            <a:r>
              <a:rPr lang="en-GB" sz="2400" dirty="0">
                <a:latin typeface="Abadi" panose="020F0502020204030204" pitchFamily="34" charset="0"/>
              </a:rPr>
              <a:t>ggplot2 is a package that allows the user to visualise data and create graphs or charts.</a:t>
            </a:r>
          </a:p>
          <a:p>
            <a:r>
              <a:rPr lang="en-GB" sz="2400" dirty="0">
                <a:latin typeface="Abadi" panose="020F0502020204030204" pitchFamily="34" charset="0"/>
              </a:rPr>
              <a:t>Packages such as </a:t>
            </a:r>
            <a:r>
              <a:rPr lang="en-GB" sz="2400" dirty="0" err="1">
                <a:latin typeface="Abadi" panose="020F0502020204030204" pitchFamily="34" charset="0"/>
              </a:rPr>
              <a:t>tidyr</a:t>
            </a:r>
            <a:r>
              <a:rPr lang="en-GB" sz="2400" dirty="0">
                <a:latin typeface="Abadi" panose="020F0502020204030204" pitchFamily="34" charset="0"/>
              </a:rPr>
              <a:t> and </a:t>
            </a:r>
            <a:r>
              <a:rPr lang="en-GB" sz="2400" dirty="0" err="1">
                <a:latin typeface="Abadi" panose="020F0502020204030204" pitchFamily="34" charset="0"/>
              </a:rPr>
              <a:t>dplyr</a:t>
            </a:r>
            <a:r>
              <a:rPr lang="en-GB" sz="2400" dirty="0">
                <a:latin typeface="Abadi" panose="020F0502020204030204" pitchFamily="34" charset="0"/>
              </a:rPr>
              <a:t> allow data cleaning and analysis.</a:t>
            </a:r>
          </a:p>
          <a:p>
            <a:endParaRPr lang="en-IE" dirty="0"/>
          </a:p>
        </p:txBody>
      </p:sp>
      <p:pic>
        <p:nvPicPr>
          <p:cNvPr id="4" name="Picture 3">
            <a:extLst>
              <a:ext uri="{FF2B5EF4-FFF2-40B4-BE49-F238E27FC236}">
                <a16:creationId xmlns:a16="http://schemas.microsoft.com/office/drawing/2014/main" id="{223C01DB-D1E8-9C18-3210-B8F2D0EA0D53}"/>
              </a:ext>
            </a:extLst>
          </p:cNvPr>
          <p:cNvPicPr>
            <a:picLocks noChangeAspect="1"/>
          </p:cNvPicPr>
          <p:nvPr/>
        </p:nvPicPr>
        <p:blipFill>
          <a:blip r:embed="rId3"/>
          <a:stretch>
            <a:fillRect/>
          </a:stretch>
        </p:blipFill>
        <p:spPr>
          <a:xfrm>
            <a:off x="1426057" y="3784768"/>
            <a:ext cx="9339881" cy="768163"/>
          </a:xfrm>
          <a:prstGeom prst="rect">
            <a:avLst/>
          </a:prstGeom>
        </p:spPr>
      </p:pic>
      <p:pic>
        <p:nvPicPr>
          <p:cNvPr id="5" name="Picture 4">
            <a:extLst>
              <a:ext uri="{FF2B5EF4-FFF2-40B4-BE49-F238E27FC236}">
                <a16:creationId xmlns:a16="http://schemas.microsoft.com/office/drawing/2014/main" id="{49D0E765-38B5-1F10-22D4-D17D324B4F84}"/>
              </a:ext>
            </a:extLst>
          </p:cNvPr>
          <p:cNvPicPr>
            <a:picLocks noChangeAspect="1"/>
          </p:cNvPicPr>
          <p:nvPr/>
        </p:nvPicPr>
        <p:blipFill>
          <a:blip r:embed="rId4"/>
          <a:stretch>
            <a:fillRect/>
          </a:stretch>
        </p:blipFill>
        <p:spPr>
          <a:xfrm>
            <a:off x="1276693" y="4738352"/>
            <a:ext cx="9638611" cy="768163"/>
          </a:xfrm>
          <a:prstGeom prst="rect">
            <a:avLst/>
          </a:prstGeom>
        </p:spPr>
      </p:pic>
    </p:spTree>
    <p:extLst>
      <p:ext uri="{BB962C8B-B14F-4D97-AF65-F5344CB8AC3E}">
        <p14:creationId xmlns:p14="http://schemas.microsoft.com/office/powerpoint/2010/main" val="1743492947"/>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DBFAB5D-043D-B931-244A-DFDE2370D27E}"/>
              </a:ext>
            </a:extLst>
          </p:cNvPr>
          <p:cNvSpPr>
            <a:spLocks noGrp="1"/>
          </p:cNvSpPr>
          <p:nvPr>
            <p:ph type="title"/>
          </p:nvPr>
        </p:nvSpPr>
        <p:spPr>
          <a:xfrm>
            <a:off x="1097280" y="286603"/>
            <a:ext cx="10058400" cy="1450757"/>
          </a:xfrm>
        </p:spPr>
        <p:txBody>
          <a:bodyPr anchor="b">
            <a:normAutofit/>
          </a:bodyPr>
          <a:lstStyle/>
          <a:p>
            <a:pPr algn="ctr"/>
            <a:r>
              <a:rPr lang="en-US" dirty="0"/>
              <a:t>RStudio's Role in a GP</a:t>
            </a:r>
          </a:p>
        </p:txBody>
      </p:sp>
      <p:pic>
        <p:nvPicPr>
          <p:cNvPr id="5" name="Video 4" title="Pulsing cartoon puzzle brain">
            <a:hlinkClick r:id="" action="ppaction://hlinkshowjump?jump=lastslide" highlightClick="1"/>
            <a:extLst>
              <a:ext uri="{FF2B5EF4-FFF2-40B4-BE49-F238E27FC236}">
                <a16:creationId xmlns:a16="http://schemas.microsoft.com/office/drawing/2014/main" id="{624D4D75-7AF0-58E2-57FA-8AB279E84C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7279" y="3108759"/>
            <a:ext cx="4907263" cy="2760335"/>
          </a:xfrm>
          <a:prstGeom prst="accentBorderCallout3">
            <a:avLst/>
          </a:prstGeom>
          <a:noFill/>
        </p:spPr>
      </p:pic>
      <p:sp>
        <p:nvSpPr>
          <p:cNvPr id="26" name="Text Placeholder 4">
            <a:extLst>
              <a:ext uri="{FF2B5EF4-FFF2-40B4-BE49-F238E27FC236}">
                <a16:creationId xmlns:a16="http://schemas.microsoft.com/office/drawing/2014/main" id="{A5861F0F-9160-7A61-0774-D4A9E555F564}"/>
              </a:ext>
            </a:extLst>
          </p:cNvPr>
          <p:cNvSpPr>
            <a:spLocks noGrp="1"/>
          </p:cNvSpPr>
          <p:nvPr>
            <p:ph type="body" sz="quarter" idx="3"/>
          </p:nvPr>
        </p:nvSpPr>
        <p:spPr>
          <a:xfrm>
            <a:off x="4307839" y="2054918"/>
            <a:ext cx="3576321" cy="736282"/>
          </a:xfrm>
        </p:spPr>
        <p:txBody>
          <a:bodyPr>
            <a:normAutofit/>
          </a:bodyPr>
          <a:lstStyle/>
          <a:p>
            <a:r>
              <a:rPr lang="en-US" dirty="0"/>
              <a:t>1. Big Data Management  </a:t>
            </a:r>
          </a:p>
        </p:txBody>
      </p:sp>
      <p:sp>
        <p:nvSpPr>
          <p:cNvPr id="28" name="Content Placeholder 5">
            <a:extLst>
              <a:ext uri="{FF2B5EF4-FFF2-40B4-BE49-F238E27FC236}">
                <a16:creationId xmlns:a16="http://schemas.microsoft.com/office/drawing/2014/main" id="{8017D889-3E64-6F8D-E77A-F3302140AF6A}"/>
              </a:ext>
            </a:extLst>
          </p:cNvPr>
          <p:cNvSpPr>
            <a:spLocks noGrp="1"/>
          </p:cNvSpPr>
          <p:nvPr>
            <p:ph sz="quarter" idx="4"/>
          </p:nvPr>
        </p:nvSpPr>
        <p:spPr>
          <a:xfrm>
            <a:off x="6515944" y="2958273"/>
            <a:ext cx="4639736" cy="2910821"/>
          </a:xfrm>
        </p:spPr>
        <p:style>
          <a:lnRef idx="3">
            <a:schemeClr val="lt1"/>
          </a:lnRef>
          <a:fillRef idx="1">
            <a:schemeClr val="dk1"/>
          </a:fillRef>
          <a:effectRef idx="1">
            <a:schemeClr val="dk1"/>
          </a:effectRef>
          <a:fontRef idx="minor">
            <a:schemeClr val="lt1"/>
          </a:fontRef>
        </p:style>
        <p:txBody>
          <a:bodyPr/>
          <a:lstStyle/>
          <a:p>
            <a:r>
              <a:rPr lang="en-US" dirty="0"/>
              <a:t>RStudio can use its thousands of packages available to it to help a GP with its big data problems. </a:t>
            </a:r>
          </a:p>
          <a:p>
            <a:r>
              <a:rPr lang="en-US" dirty="0"/>
              <a:t>Data integration and cleaning can help ensure data quality and manage large datasets, especially where large memory storage may be a problem.</a:t>
            </a:r>
          </a:p>
        </p:txBody>
      </p:sp>
    </p:spTree>
    <p:extLst>
      <p:ext uri="{BB962C8B-B14F-4D97-AF65-F5344CB8AC3E}">
        <p14:creationId xmlns:p14="http://schemas.microsoft.com/office/powerpoint/2010/main" val="2836076621"/>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anim calcmode="lin" valueType="num">
                                      <p:cBhvr additive="base">
                                        <p:cTn id="11" dur="5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C1C412-664B-AE98-B632-700CFD43CE6B}"/>
              </a:ext>
            </a:extLst>
          </p:cNvPr>
          <p:cNvSpPr>
            <a:spLocks noGrp="1"/>
          </p:cNvSpPr>
          <p:nvPr>
            <p:ph type="body" idx="1"/>
          </p:nvPr>
        </p:nvSpPr>
        <p:spPr>
          <a:xfrm>
            <a:off x="5029473" y="2086897"/>
            <a:ext cx="2128412" cy="736282"/>
          </a:xfrm>
        </p:spPr>
        <p:txBody>
          <a:bodyPr/>
          <a:lstStyle/>
          <a:p>
            <a:r>
              <a:rPr lang="en-IE" dirty="0"/>
              <a:t>2. Visualisation</a:t>
            </a:r>
          </a:p>
        </p:txBody>
      </p:sp>
      <p:pic>
        <p:nvPicPr>
          <p:cNvPr id="15" name="Content Placeholder 14">
            <a:extLst>
              <a:ext uri="{FF2B5EF4-FFF2-40B4-BE49-F238E27FC236}">
                <a16:creationId xmlns:a16="http://schemas.microsoft.com/office/drawing/2014/main" id="{6F1B2D4F-7CF1-4C76-2424-871DFCE438A0}"/>
              </a:ext>
            </a:extLst>
          </p:cNvPr>
          <p:cNvPicPr>
            <a:picLocks noGrp="1" noChangeAspect="1"/>
          </p:cNvPicPr>
          <p:nvPr>
            <p:ph sz="quarter" idx="4"/>
          </p:nvPr>
        </p:nvPicPr>
        <p:blipFill>
          <a:blip r:embed="rId3"/>
          <a:stretch>
            <a:fillRect/>
          </a:stretch>
        </p:blipFill>
        <p:spPr>
          <a:xfrm>
            <a:off x="6591300" y="2957513"/>
            <a:ext cx="4367212" cy="2911475"/>
          </a:xfrm>
          <a:prstGeom prst="rect">
            <a:avLst/>
          </a:prstGeom>
        </p:spPr>
      </p:pic>
      <p:sp>
        <p:nvSpPr>
          <p:cNvPr id="14" name="Content Placeholder 13">
            <a:extLst>
              <a:ext uri="{FF2B5EF4-FFF2-40B4-BE49-F238E27FC236}">
                <a16:creationId xmlns:a16="http://schemas.microsoft.com/office/drawing/2014/main" id="{D05A1EC9-151D-8F02-060D-09DE1F1928E3}"/>
              </a:ext>
            </a:extLst>
          </p:cNvPr>
          <p:cNvSpPr>
            <a:spLocks noGrp="1"/>
          </p:cNvSpPr>
          <p:nvPr>
            <p:ph sz="half" idx="2"/>
          </p:nvPr>
        </p:nvSpPr>
        <p:spPr/>
        <p:style>
          <a:lnRef idx="3">
            <a:schemeClr val="lt1"/>
          </a:lnRef>
          <a:fillRef idx="1">
            <a:schemeClr val="dk1"/>
          </a:fillRef>
          <a:effectRef idx="1">
            <a:schemeClr val="dk1"/>
          </a:effectRef>
          <a:fontRef idx="minor">
            <a:schemeClr val="lt1"/>
          </a:fontRef>
        </p:style>
        <p:txBody>
          <a:bodyPr/>
          <a:lstStyle/>
          <a:p>
            <a:r>
              <a:rPr lang="en-IE" dirty="0"/>
              <a:t>RStudio has many visualisation capabilities. </a:t>
            </a:r>
          </a:p>
          <a:p>
            <a:r>
              <a:rPr lang="en-IE" dirty="0"/>
              <a:t>Using the popular package ggplot2, a user can create bar charts, line graphs and area plots. </a:t>
            </a:r>
          </a:p>
          <a:p>
            <a:r>
              <a:rPr lang="en-IE" dirty="0"/>
              <a:t>Using an RMarkdown sheet, calculations and results can be explained and shown</a:t>
            </a:r>
          </a:p>
        </p:txBody>
      </p:sp>
      <p:pic>
        <p:nvPicPr>
          <p:cNvPr id="17" name="Graphic 16">
            <a:extLst>
              <a:ext uri="{FF2B5EF4-FFF2-40B4-BE49-F238E27FC236}">
                <a16:creationId xmlns:a16="http://schemas.microsoft.com/office/drawing/2014/main" id="{B63BCBCB-6686-BEB0-9645-75CBB8A2D2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6479" y="890127"/>
            <a:ext cx="914400" cy="914400"/>
          </a:xfrm>
          <a:prstGeom prst="rect">
            <a:avLst/>
          </a:prstGeom>
        </p:spPr>
      </p:pic>
    </p:spTree>
    <p:extLst>
      <p:ext uri="{BB962C8B-B14F-4D97-AF65-F5344CB8AC3E}">
        <p14:creationId xmlns:p14="http://schemas.microsoft.com/office/powerpoint/2010/main" val="979775660"/>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 calcmode="lin" valueType="num">
                                      <p:cBhvr additive="base">
                                        <p:cTn id="7"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EBEC2F-8864-4872-D454-2D21FDEAFDD7}"/>
              </a:ext>
            </a:extLst>
          </p:cNvPr>
          <p:cNvSpPr>
            <a:spLocks noGrp="1"/>
          </p:cNvSpPr>
          <p:nvPr>
            <p:ph type="body" idx="1"/>
          </p:nvPr>
        </p:nvSpPr>
        <p:spPr/>
        <p:txBody>
          <a:bodyPr/>
          <a:lstStyle/>
          <a:p>
            <a:r>
              <a:rPr lang="en-IE" dirty="0"/>
              <a:t>3. Compliance with relevant laws</a:t>
            </a:r>
          </a:p>
        </p:txBody>
      </p:sp>
      <p:sp>
        <p:nvSpPr>
          <p:cNvPr id="4" name="Content Placeholder 3">
            <a:extLst>
              <a:ext uri="{FF2B5EF4-FFF2-40B4-BE49-F238E27FC236}">
                <a16:creationId xmlns:a16="http://schemas.microsoft.com/office/drawing/2014/main" id="{E46E1B90-82FB-F180-70DD-F6B736021322}"/>
              </a:ext>
            </a:extLst>
          </p:cNvPr>
          <p:cNvSpPr>
            <a:spLocks noGrp="1"/>
          </p:cNvSpPr>
          <p:nvPr>
            <p:ph sz="half" idx="2"/>
          </p:nvPr>
        </p:nvSpPr>
        <p:spPr/>
        <p:style>
          <a:lnRef idx="3">
            <a:schemeClr val="lt1"/>
          </a:lnRef>
          <a:fillRef idx="1">
            <a:schemeClr val="dk1"/>
          </a:fillRef>
          <a:effectRef idx="1">
            <a:schemeClr val="dk1"/>
          </a:effectRef>
          <a:fontRef idx="minor">
            <a:schemeClr val="lt1"/>
          </a:fontRef>
        </p:style>
        <p:txBody>
          <a:bodyPr>
            <a:normAutofit fontScale="85000" lnSpcReduction="10000"/>
          </a:bodyPr>
          <a:lstStyle/>
          <a:p>
            <a:pPr>
              <a:buClrTx/>
              <a:buFont typeface="Arial" panose="020B0604020202020204" pitchFamily="34" charset="0"/>
              <a:buChar char="•"/>
            </a:pPr>
            <a:r>
              <a:rPr lang="en-IE" dirty="0"/>
              <a:t>RStudio can be a supportive tool regarding adherence to relevant laws and regulatory bodies regarding patient data, medication , etc. such as the General Medical Council and HSE*****</a:t>
            </a:r>
          </a:p>
          <a:p>
            <a:pPr>
              <a:buClrTx/>
              <a:buFont typeface="Arial" panose="020B0604020202020204" pitchFamily="34" charset="0"/>
              <a:buChar char="•"/>
            </a:pPr>
            <a:r>
              <a:rPr lang="en-IE" dirty="0"/>
              <a:t>RStudio can be used to create a trail for audits and ensure compliance in data governance. </a:t>
            </a:r>
          </a:p>
          <a:p>
            <a:pPr>
              <a:buClrTx/>
              <a:buFont typeface="Arial" panose="020B0604020202020204" pitchFamily="34" charset="0"/>
              <a:buChar char="•"/>
            </a:pPr>
            <a:r>
              <a:rPr lang="en-IE" dirty="0"/>
              <a:t>RStudio can also help manage and automate the data backup process to prevent data loss and improve upon secure file handling</a:t>
            </a:r>
          </a:p>
        </p:txBody>
      </p:sp>
      <p:sp>
        <p:nvSpPr>
          <p:cNvPr id="5" name="Text Placeholder 4">
            <a:extLst>
              <a:ext uri="{FF2B5EF4-FFF2-40B4-BE49-F238E27FC236}">
                <a16:creationId xmlns:a16="http://schemas.microsoft.com/office/drawing/2014/main" id="{3E4C27AC-DA83-3800-9BD9-3BEA88AF15ED}"/>
              </a:ext>
            </a:extLst>
          </p:cNvPr>
          <p:cNvSpPr>
            <a:spLocks noGrp="1"/>
          </p:cNvSpPr>
          <p:nvPr>
            <p:ph type="body" sz="quarter" idx="3"/>
          </p:nvPr>
        </p:nvSpPr>
        <p:spPr/>
        <p:txBody>
          <a:bodyPr/>
          <a:lstStyle/>
          <a:p>
            <a:r>
              <a:rPr lang="en-IE" dirty="0"/>
              <a:t>4. Accurate billing</a:t>
            </a:r>
          </a:p>
        </p:txBody>
      </p:sp>
      <p:sp>
        <p:nvSpPr>
          <p:cNvPr id="6" name="Content Placeholder 5">
            <a:extLst>
              <a:ext uri="{FF2B5EF4-FFF2-40B4-BE49-F238E27FC236}">
                <a16:creationId xmlns:a16="http://schemas.microsoft.com/office/drawing/2014/main" id="{18493876-667B-D07C-27AB-5FD8B2B8219B}"/>
              </a:ext>
            </a:extLst>
          </p:cNvPr>
          <p:cNvSpPr>
            <a:spLocks noGrp="1"/>
          </p:cNvSpPr>
          <p:nvPr>
            <p:ph sz="quarter" idx="4"/>
          </p:nvPr>
        </p:nvSpPr>
        <p:spPr/>
        <p:style>
          <a:lnRef idx="3">
            <a:schemeClr val="lt1"/>
          </a:lnRef>
          <a:fillRef idx="1">
            <a:schemeClr val="dk1"/>
          </a:fillRef>
          <a:effectRef idx="1">
            <a:schemeClr val="dk1"/>
          </a:effectRef>
          <a:fontRef idx="minor">
            <a:schemeClr val="lt1"/>
          </a:fontRef>
        </p:style>
        <p:txBody>
          <a:bodyPr>
            <a:normAutofit fontScale="85000" lnSpcReduction="10000"/>
          </a:bodyPr>
          <a:lstStyle/>
          <a:p>
            <a:r>
              <a:rPr lang="en-IE" dirty="0"/>
              <a:t>RStudio can maintain an audit trail and create a transparent and accountable process reducing the likelihood of inaccuracies.</a:t>
            </a:r>
          </a:p>
          <a:p>
            <a:r>
              <a:rPr lang="en-IE" dirty="0"/>
              <a:t>Quick custom reports can be created for patients with their tax history for insurance reasons, or for audit reports</a:t>
            </a:r>
          </a:p>
          <a:p>
            <a:r>
              <a:rPr lang="en-IE" dirty="0"/>
              <a:t>Analysis can be made of patients history and information, showing trends in their payments and any missing information the GP may not have</a:t>
            </a:r>
          </a:p>
          <a:p>
            <a:pPr marL="0" indent="0">
              <a:buNone/>
            </a:pPr>
            <a:endParaRPr lang="en-IE" dirty="0"/>
          </a:p>
        </p:txBody>
      </p:sp>
      <p:pic>
        <p:nvPicPr>
          <p:cNvPr id="12" name="Graphic 11">
            <a:extLst>
              <a:ext uri="{FF2B5EF4-FFF2-40B4-BE49-F238E27FC236}">
                <a16:creationId xmlns:a16="http://schemas.microsoft.com/office/drawing/2014/main" id="{404C404F-C672-5F10-720E-9997D6776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59948" y="978408"/>
            <a:ext cx="914400" cy="914400"/>
          </a:xfrm>
          <a:prstGeom prst="rect">
            <a:avLst/>
          </a:prstGeom>
        </p:spPr>
      </p:pic>
      <p:pic>
        <p:nvPicPr>
          <p:cNvPr id="20" name="Graphic 19">
            <a:extLst>
              <a:ext uri="{FF2B5EF4-FFF2-40B4-BE49-F238E27FC236}">
                <a16:creationId xmlns:a16="http://schemas.microsoft.com/office/drawing/2014/main" id="{17EC59E3-C652-3F89-F445-74DCD83E81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8612" y="978408"/>
            <a:ext cx="914400" cy="914400"/>
          </a:xfrm>
          <a:prstGeom prst="rect">
            <a:avLst/>
          </a:prstGeom>
        </p:spPr>
      </p:pic>
    </p:spTree>
    <p:extLst>
      <p:ext uri="{BB962C8B-B14F-4D97-AF65-F5344CB8AC3E}">
        <p14:creationId xmlns:p14="http://schemas.microsoft.com/office/powerpoint/2010/main" val="254271719"/>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additive="base">
                                        <p:cTn id="2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b3f0111-003d-4187-8263-53e8e95bdef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B20AC007EE3C74E92E547399B7A01B6" ma:contentTypeVersion="13" ma:contentTypeDescription="Create a new document." ma:contentTypeScope="" ma:versionID="9415245cc1c2fc06d8132c2c212e2ab6">
  <xsd:schema xmlns:xsd="http://www.w3.org/2001/XMLSchema" xmlns:xs="http://www.w3.org/2001/XMLSchema" xmlns:p="http://schemas.microsoft.com/office/2006/metadata/properties" xmlns:ns3="bb3f0111-003d-4187-8263-53e8e95bdeff" xmlns:ns4="e8edc816-0046-4d9d-b7f3-517fa72553d1" targetNamespace="http://schemas.microsoft.com/office/2006/metadata/properties" ma:root="true" ma:fieldsID="7fa7b30e523b4faa15b5a2cd2ce8616c" ns3:_="" ns4:_="">
    <xsd:import namespace="bb3f0111-003d-4187-8263-53e8e95bdeff"/>
    <xsd:import namespace="e8edc816-0046-4d9d-b7f3-517fa72553d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GenerationTime" minOccurs="0"/>
                <xsd:element ref="ns3:MediaServiceEventHashCode" minOccurs="0"/>
                <xsd:element ref="ns3:MediaServiceAutoTags" minOccurs="0"/>
                <xsd:element ref="ns3:MediaLengthInSeconds" minOccurs="0"/>
                <xsd:element ref="ns3:_activity" minOccurs="0"/>
                <xsd:element ref="ns4:SharedWithUsers" minOccurs="0"/>
                <xsd:element ref="ns4:SharedWithDetails" minOccurs="0"/>
                <xsd:element ref="ns4:SharingHintHash" minOccurs="0"/>
                <xsd:element ref="ns3:MediaServiceDateTake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3f0111-003d-4187-8263-53e8e95bde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edc816-0046-4d9d-b7f3-517fa72553d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2006/documentManagement/types"/>
    <ds:schemaRef ds:uri="http://schemas.microsoft.com/office/infopath/2007/PartnerControls"/>
    <ds:schemaRef ds:uri="http://purl.org/dc/terms/"/>
    <ds:schemaRef ds:uri="http://purl.org/dc/elements/1.1/"/>
    <ds:schemaRef ds:uri="http://purl.org/dc/dcmitype/"/>
    <ds:schemaRef ds:uri="http://www.w3.org/XML/1998/namespace"/>
    <ds:schemaRef ds:uri="http://schemas.openxmlformats.org/package/2006/metadata/core-properties"/>
    <ds:schemaRef ds:uri="e8edc816-0046-4d9d-b7f3-517fa72553d1"/>
    <ds:schemaRef ds:uri="bb3f0111-003d-4187-8263-53e8e95bdeff"/>
  </ds:schemaRefs>
</ds:datastoreItem>
</file>

<file path=customXml/itemProps2.xml><?xml version="1.0" encoding="utf-8"?>
<ds:datastoreItem xmlns:ds="http://schemas.openxmlformats.org/officeDocument/2006/customXml" ds:itemID="{7F611501-4B87-4123-9C66-CAE65996B8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3f0111-003d-4187-8263-53e8e95bdeff"/>
    <ds:schemaRef ds:uri="e8edc816-0046-4d9d-b7f3-517fa72553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Urban monochrome</Template>
  <TotalTime>0</TotalTime>
  <Words>1239</Words>
  <Application>Microsoft Office PowerPoint</Application>
  <PresentationFormat>Widescreen</PresentationFormat>
  <Paragraphs>85</Paragraphs>
  <Slides>16</Slides>
  <Notes>9</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Abadi</vt:lpstr>
      <vt:lpstr>Arial</vt:lpstr>
      <vt:lpstr>Bookman Old Style</vt:lpstr>
      <vt:lpstr>Calibri</vt:lpstr>
      <vt:lpstr>Franklin Gothic Book</vt:lpstr>
      <vt:lpstr>Lato</vt:lpstr>
      <vt:lpstr>Open Sans</vt:lpstr>
      <vt:lpstr>Söhne</vt:lpstr>
      <vt:lpstr>Custom</vt:lpstr>
      <vt:lpstr>Tools &amp; Processes to Optimise your Business</vt:lpstr>
      <vt:lpstr>“…EHRs, EMRs, personal health record (PHR), medical practice management software (MPM), and many other healthcare data components collectively have the potential to improve the quality, service efficiency, and costs of healthcare along with the reduction of medical errors.”</vt:lpstr>
      <vt:lpstr> Challenges for GP Management</vt:lpstr>
      <vt:lpstr>RStudio – An IDE for Statistical Computing &amp; Data Analysis</vt:lpstr>
      <vt:lpstr>What is RStudio?</vt:lpstr>
      <vt:lpstr>Some popular packages</vt:lpstr>
      <vt:lpstr>RStudio's Role in a GP</vt:lpstr>
      <vt:lpstr>PowerPoint Presentation</vt:lpstr>
      <vt:lpstr>PowerPoint Presentation</vt:lpstr>
      <vt:lpstr>Metabase - Business Intelligence, Dashboards, And Data Visualisation</vt:lpstr>
      <vt:lpstr>What is Metabase</vt:lpstr>
      <vt:lpstr>Metabase in GP Management</vt:lpstr>
      <vt:lpstr>PowerPoint Presentation</vt:lpstr>
      <vt:lpstr>Comparison View</vt:lpstr>
      <vt:lpstr>Thank you for listening!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&amp; Processes useful for your business</dc:title>
  <dc:creator>Érin Kennedy</dc:creator>
  <cp:lastModifiedBy>Érin Kennedy</cp:lastModifiedBy>
  <cp:revision>1</cp:revision>
  <dcterms:created xsi:type="dcterms:W3CDTF">2023-11-03T14:12:10Z</dcterms:created>
  <dcterms:modified xsi:type="dcterms:W3CDTF">2023-11-18T17:08:23Z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0x0101007B20AC007EE3C74E92E547399B7A01B6</vt:lpwstr>
  </property>
</Properties>
</file>